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 id="2147483666" r:id="rId2"/>
  </p:sldMasterIdLst>
  <p:notesMasterIdLst>
    <p:notesMasterId r:id="rId3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Lst>
  <p:sldSz cx="9144000" cy="5143500" type="screen16x9"/>
  <p:notesSz cx="6858000" cy="9144000"/>
  <p:embeddedFontLst>
    <p:embeddedFont>
      <p:font typeface="Alata" panose="020B0604020202020204" charset="0"/>
      <p:regular r:id="rId31"/>
    </p:embeddedFont>
    <p:embeddedFont>
      <p:font typeface="Amatic SC" panose="00000500000000000000" pitchFamily="2" charset="-79"/>
      <p:regular r:id="rId32"/>
      <p:bold r:id="rId33"/>
    </p:embeddedFont>
    <p:embeddedFont>
      <p:font typeface="Archivo" panose="020B0604020202020204" charset="0"/>
      <p:regular r:id="rId34"/>
      <p:bold r:id="rId35"/>
      <p:italic r:id="rId36"/>
      <p:boldItalic r:id="rId37"/>
    </p:embeddedFont>
    <p:embeddedFont>
      <p:font typeface="Proxima Nova" panose="020B0604020202020204" charset="0"/>
      <p:regular r:id="rId38"/>
      <p:bold r:id="rId39"/>
      <p:italic r:id="rId40"/>
      <p:boldItalic r:id="rId41"/>
    </p:embeddedFont>
    <p:embeddedFont>
      <p:font typeface="Roboto Medium" panose="02000000000000000000"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7F07296-9507-4BE1-8A6C-D8AF09EB1A1B}">
  <a:tblStyle styleId="{37F07296-9507-4BE1-8A6C-D8AF09EB1A1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100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font" Target="fonts/font1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d362d286f3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d362d286f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2870b5bfb25_0_18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2870b5bfb25_0_18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2870b5bfb25_0_188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2870b5bfb25_0_18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870b5bfb25_0_188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870b5bfb25_0_188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2870b5bfb25_0_188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2870b5bfb25_0_18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2870b5bfb25_0_188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870b5bfb25_0_18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2870b5bfb25_0_192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2870b5bfb25_0_19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5"/>
        <p:cNvGrpSpPr/>
        <p:nvPr/>
      </p:nvGrpSpPr>
      <p:grpSpPr>
        <a:xfrm>
          <a:off x="0" y="0"/>
          <a:ext cx="0" cy="0"/>
          <a:chOff x="0" y="0"/>
          <a:chExt cx="0" cy="0"/>
        </a:xfrm>
      </p:grpSpPr>
      <p:sp>
        <p:nvSpPr>
          <p:cNvPr id="3026" name="Google Shape;3026;g2870b5bfb25_0_214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7" name="Google Shape;3027;g2870b5bfb25_0_21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4"/>
        <p:cNvGrpSpPr/>
        <p:nvPr/>
      </p:nvGrpSpPr>
      <p:grpSpPr>
        <a:xfrm>
          <a:off x="0" y="0"/>
          <a:ext cx="0" cy="0"/>
          <a:chOff x="0" y="0"/>
          <a:chExt cx="0" cy="0"/>
        </a:xfrm>
      </p:grpSpPr>
      <p:sp>
        <p:nvSpPr>
          <p:cNvPr id="3445" name="Google Shape;3445;g2870b5bfb25_0_218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6" name="Google Shape;3446;g2870b5bfb25_0_21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4"/>
        <p:cNvGrpSpPr/>
        <p:nvPr/>
      </p:nvGrpSpPr>
      <p:grpSpPr>
        <a:xfrm>
          <a:off x="0" y="0"/>
          <a:ext cx="0" cy="0"/>
          <a:chOff x="0" y="0"/>
          <a:chExt cx="0" cy="0"/>
        </a:xfrm>
      </p:grpSpPr>
      <p:sp>
        <p:nvSpPr>
          <p:cNvPr id="3615" name="Google Shape;3615;g2870b5bfb25_0_220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6" name="Google Shape;3616;g2870b5bfb25_0_220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9"/>
        <p:cNvGrpSpPr/>
        <p:nvPr/>
      </p:nvGrpSpPr>
      <p:grpSpPr>
        <a:xfrm>
          <a:off x="0" y="0"/>
          <a:ext cx="0" cy="0"/>
          <a:chOff x="0" y="0"/>
          <a:chExt cx="0" cy="0"/>
        </a:xfrm>
      </p:grpSpPr>
      <p:sp>
        <p:nvSpPr>
          <p:cNvPr id="4020" name="Google Shape;4020;g2870b5bfb25_0_224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1" name="Google Shape;4021;g2870b5bfb25_0_22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d362d286f3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d362d286f3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9"/>
        <p:cNvGrpSpPr/>
        <p:nvPr/>
      </p:nvGrpSpPr>
      <p:grpSpPr>
        <a:xfrm>
          <a:off x="0" y="0"/>
          <a:ext cx="0" cy="0"/>
          <a:chOff x="0" y="0"/>
          <a:chExt cx="0" cy="0"/>
        </a:xfrm>
      </p:grpSpPr>
      <p:sp>
        <p:nvSpPr>
          <p:cNvPr id="4400" name="Google Shape;4400;g2870b5bfb25_0_228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1" name="Google Shape;4401;g2870b5bfb25_0_228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6"/>
        <p:cNvGrpSpPr/>
        <p:nvPr/>
      </p:nvGrpSpPr>
      <p:grpSpPr>
        <a:xfrm>
          <a:off x="0" y="0"/>
          <a:ext cx="0" cy="0"/>
          <a:chOff x="0" y="0"/>
          <a:chExt cx="0" cy="0"/>
        </a:xfrm>
      </p:grpSpPr>
      <p:sp>
        <p:nvSpPr>
          <p:cNvPr id="5177" name="Google Shape;5177;g2870b5bfb25_0_235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8" name="Google Shape;5178;g2870b5bfb25_0_23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3"/>
        <p:cNvGrpSpPr/>
        <p:nvPr/>
      </p:nvGrpSpPr>
      <p:grpSpPr>
        <a:xfrm>
          <a:off x="0" y="0"/>
          <a:ext cx="0" cy="0"/>
          <a:chOff x="0" y="0"/>
          <a:chExt cx="0" cy="0"/>
        </a:xfrm>
      </p:grpSpPr>
      <p:sp>
        <p:nvSpPr>
          <p:cNvPr id="6584" name="Google Shape;6584;g2870b5bfb25_0_249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5" name="Google Shape;6585;g2870b5bfb25_0_24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7"/>
        <p:cNvGrpSpPr/>
        <p:nvPr/>
      </p:nvGrpSpPr>
      <p:grpSpPr>
        <a:xfrm>
          <a:off x="0" y="0"/>
          <a:ext cx="0" cy="0"/>
          <a:chOff x="0" y="0"/>
          <a:chExt cx="0" cy="0"/>
        </a:xfrm>
      </p:grpSpPr>
      <p:sp>
        <p:nvSpPr>
          <p:cNvPr id="8978" name="Google Shape;8978;g2870b5bfb25_0_27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9" name="Google Shape;8979;g2870b5bfb25_0_27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1"/>
        <p:cNvGrpSpPr/>
        <p:nvPr/>
      </p:nvGrpSpPr>
      <p:grpSpPr>
        <a:xfrm>
          <a:off x="0" y="0"/>
          <a:ext cx="0" cy="0"/>
          <a:chOff x="0" y="0"/>
          <a:chExt cx="0" cy="0"/>
        </a:xfrm>
      </p:grpSpPr>
      <p:sp>
        <p:nvSpPr>
          <p:cNvPr id="10992" name="Google Shape;10992;g2870b5bfb25_0_293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93" name="Google Shape;10993;g2870b5bfb25_0_29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7"/>
        <p:cNvGrpSpPr/>
        <p:nvPr/>
      </p:nvGrpSpPr>
      <p:grpSpPr>
        <a:xfrm>
          <a:off x="0" y="0"/>
          <a:ext cx="0" cy="0"/>
          <a:chOff x="0" y="0"/>
          <a:chExt cx="0" cy="0"/>
        </a:xfrm>
      </p:grpSpPr>
      <p:sp>
        <p:nvSpPr>
          <p:cNvPr id="12628" name="Google Shape;12628;g2870b5bfb25_0_310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9" name="Google Shape;12629;g2870b5bfb25_0_31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69"/>
        <p:cNvGrpSpPr/>
        <p:nvPr/>
      </p:nvGrpSpPr>
      <p:grpSpPr>
        <a:xfrm>
          <a:off x="0" y="0"/>
          <a:ext cx="0" cy="0"/>
          <a:chOff x="0" y="0"/>
          <a:chExt cx="0" cy="0"/>
        </a:xfrm>
      </p:grpSpPr>
      <p:sp>
        <p:nvSpPr>
          <p:cNvPr id="13670" name="Google Shape;13670;g2870b5bfb25_0_320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1" name="Google Shape;13671;g2870b5bfb25_0_32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2"/>
        <p:cNvGrpSpPr/>
        <p:nvPr/>
      </p:nvGrpSpPr>
      <p:grpSpPr>
        <a:xfrm>
          <a:off x="0" y="0"/>
          <a:ext cx="0" cy="0"/>
          <a:chOff x="0" y="0"/>
          <a:chExt cx="0" cy="0"/>
        </a:xfrm>
      </p:grpSpPr>
      <p:sp>
        <p:nvSpPr>
          <p:cNvPr id="15213" name="Google Shape;15213;g2870b5bfb25_0_375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4" name="Google Shape;15214;g2870b5bfb25_0_375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d362d286f3_1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d362d286f3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84f2145ca0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84f2145ca0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284f2145ca0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84f2145ca0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84f2145ca0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84f2145ca0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d362d286f3_1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d362d286f3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2812c4e9a_1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2812c4e9a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215e4c9146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1215e4c914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33600" y="202350"/>
            <a:ext cx="57066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20000" y="1657350"/>
            <a:ext cx="4023300" cy="18288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000">
                <a:latin typeface="Alata"/>
                <a:ea typeface="Alata"/>
                <a:cs typeface="Alata"/>
                <a:sym typeface="Alata"/>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p:nvPr/>
        </p:nvSpPr>
        <p:spPr>
          <a:xfrm>
            <a:off x="233600" y="202350"/>
            <a:ext cx="86769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1"/>
          <p:cNvSpPr txBox="1">
            <a:spLocks noGrp="1"/>
          </p:cNvSpPr>
          <p:nvPr>
            <p:ph type="title" hasCustomPrompt="1"/>
          </p:nvPr>
        </p:nvSpPr>
        <p:spPr>
          <a:xfrm>
            <a:off x="720000" y="1558475"/>
            <a:ext cx="7704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7" name="Google Shape;47;p11"/>
          <p:cNvSpPr txBox="1">
            <a:spLocks noGrp="1"/>
          </p:cNvSpPr>
          <p:nvPr>
            <p:ph type="subTitle" idx="1"/>
          </p:nvPr>
        </p:nvSpPr>
        <p:spPr>
          <a:xfrm>
            <a:off x="1284000" y="3069625"/>
            <a:ext cx="6576000" cy="54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9"/>
        <p:cNvGrpSpPr/>
        <p:nvPr/>
      </p:nvGrpSpPr>
      <p:grpSpPr>
        <a:xfrm>
          <a:off x="0" y="0"/>
          <a:ext cx="0" cy="0"/>
          <a:chOff x="0" y="0"/>
          <a:chExt cx="0" cy="0"/>
        </a:xfrm>
      </p:grpSpPr>
      <p:sp>
        <p:nvSpPr>
          <p:cNvPr id="50" name="Google Shape;50;p13"/>
          <p:cNvSpPr/>
          <p:nvPr/>
        </p:nvSpPr>
        <p:spPr>
          <a:xfrm>
            <a:off x="233600" y="202350"/>
            <a:ext cx="86769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3"/>
          <p:cNvSpPr txBox="1">
            <a:spLocks noGrp="1"/>
          </p:cNvSpPr>
          <p:nvPr>
            <p:ph type="subTitle" idx="1"/>
          </p:nvPr>
        </p:nvSpPr>
        <p:spPr>
          <a:xfrm>
            <a:off x="720000" y="1257300"/>
            <a:ext cx="3917700" cy="329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 name="Google Shape;52;p13"/>
          <p:cNvSpPr txBox="1">
            <a:spLocks noGrp="1"/>
          </p:cNvSpPr>
          <p:nvPr>
            <p:ph type="subTitle" idx="2"/>
          </p:nvPr>
        </p:nvSpPr>
        <p:spPr>
          <a:xfrm>
            <a:off x="4878055" y="1257300"/>
            <a:ext cx="3546000" cy="73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 name="Google Shape;53;p13"/>
          <p:cNvSpPr txBox="1">
            <a:spLocks noGrp="1"/>
          </p:cNvSpPr>
          <p:nvPr>
            <p:ph type="title"/>
          </p:nvPr>
        </p:nvSpPr>
        <p:spPr>
          <a:xfrm>
            <a:off x="720000" y="331645"/>
            <a:ext cx="7704000" cy="640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54"/>
        <p:cNvGrpSpPr/>
        <p:nvPr/>
      </p:nvGrpSpPr>
      <p:grpSpPr>
        <a:xfrm>
          <a:off x="0" y="0"/>
          <a:ext cx="0" cy="0"/>
          <a:chOff x="0" y="0"/>
          <a:chExt cx="0" cy="0"/>
        </a:xfrm>
      </p:grpSpPr>
      <p:sp>
        <p:nvSpPr>
          <p:cNvPr id="55" name="Google Shape;55;p14"/>
          <p:cNvSpPr/>
          <p:nvPr/>
        </p:nvSpPr>
        <p:spPr>
          <a:xfrm>
            <a:off x="3203900" y="202350"/>
            <a:ext cx="57066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4"/>
          <p:cNvSpPr txBox="1">
            <a:spLocks noGrp="1"/>
          </p:cNvSpPr>
          <p:nvPr>
            <p:ph type="ctrTitle"/>
          </p:nvPr>
        </p:nvSpPr>
        <p:spPr>
          <a:xfrm>
            <a:off x="4949400" y="463800"/>
            <a:ext cx="3474600" cy="1097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7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7" name="Google Shape;57;p14"/>
          <p:cNvSpPr txBox="1">
            <a:spLocks noGrp="1"/>
          </p:cNvSpPr>
          <p:nvPr>
            <p:ph type="subTitle" idx="1"/>
          </p:nvPr>
        </p:nvSpPr>
        <p:spPr>
          <a:xfrm>
            <a:off x="4949400" y="1461600"/>
            <a:ext cx="3474600" cy="109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8" name="Google Shape;58;p14"/>
          <p:cNvSpPr txBox="1"/>
          <p:nvPr/>
        </p:nvSpPr>
        <p:spPr>
          <a:xfrm>
            <a:off x="5315100" y="3471775"/>
            <a:ext cx="3108900" cy="7314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None/>
            </a:pPr>
            <a:r>
              <a:rPr lang="en" sz="1200">
                <a:solidFill>
                  <a:schemeClr val="dk1"/>
                </a:solidFill>
                <a:latin typeface="Archivo"/>
                <a:ea typeface="Archivo"/>
                <a:cs typeface="Archivo"/>
                <a:sym typeface="Archivo"/>
              </a:rPr>
              <a:t>CREDITS: This presentation template was created by </a:t>
            </a:r>
            <a:r>
              <a:rPr lang="en" sz="1200" b="1" u="sng">
                <a:solidFill>
                  <a:schemeClr val="hlink"/>
                </a:solidFill>
                <a:latin typeface="Archivo"/>
                <a:ea typeface="Archivo"/>
                <a:cs typeface="Archivo"/>
                <a:sym typeface="Archivo"/>
                <a:hlinkClick r:id="rId2"/>
              </a:rPr>
              <a:t>Slidesgo</a:t>
            </a:r>
            <a:r>
              <a:rPr lang="en" sz="1200">
                <a:solidFill>
                  <a:schemeClr val="dk1"/>
                </a:solidFill>
                <a:latin typeface="Archivo"/>
                <a:ea typeface="Archivo"/>
                <a:cs typeface="Archivo"/>
                <a:sym typeface="Archivo"/>
              </a:rPr>
              <a:t>, and includes icons by </a:t>
            </a:r>
            <a:r>
              <a:rPr lang="en" sz="1200" b="1" u="sng">
                <a:solidFill>
                  <a:schemeClr val="dk1"/>
                </a:solidFill>
                <a:latin typeface="Archivo"/>
                <a:ea typeface="Archivo"/>
                <a:cs typeface="Archivo"/>
                <a:sym typeface="Archivo"/>
                <a:hlinkClick r:id="rId3">
                  <a:extLst>
                    <a:ext uri="{A12FA001-AC4F-418D-AE19-62706E023703}">
                      <ahyp:hlinkClr xmlns:ahyp="http://schemas.microsoft.com/office/drawing/2018/hyperlinkcolor" val="tx"/>
                    </a:ext>
                  </a:extLst>
                </a:hlinkClick>
              </a:rPr>
              <a:t>Flaticon</a:t>
            </a:r>
            <a:r>
              <a:rPr lang="en" sz="1200">
                <a:solidFill>
                  <a:schemeClr val="dk1"/>
                </a:solidFill>
                <a:latin typeface="Archivo"/>
                <a:ea typeface="Archivo"/>
                <a:cs typeface="Archivo"/>
                <a:sym typeface="Archivo"/>
              </a:rPr>
              <a:t>, infographics &amp; images by </a:t>
            </a:r>
            <a:r>
              <a:rPr lang="en" sz="1200" b="1" u="sng">
                <a:solidFill>
                  <a:schemeClr val="dk1"/>
                </a:solidFill>
                <a:latin typeface="Archivo"/>
                <a:ea typeface="Archivo"/>
                <a:cs typeface="Archivo"/>
                <a:sym typeface="Archivo"/>
                <a:hlinkClick r:id="rId4">
                  <a:extLst>
                    <a:ext uri="{A12FA001-AC4F-418D-AE19-62706E023703}">
                      <ahyp:hlinkClr xmlns:ahyp="http://schemas.microsoft.com/office/drawing/2018/hyperlinkcolor" val="tx"/>
                    </a:ext>
                  </a:extLst>
                </a:hlinkClick>
              </a:rPr>
              <a:t>Freepik</a:t>
            </a:r>
            <a:r>
              <a:rPr lang="en" sz="1200">
                <a:solidFill>
                  <a:schemeClr val="dk1"/>
                </a:solidFill>
                <a:latin typeface="Archivo"/>
                <a:ea typeface="Archivo"/>
                <a:cs typeface="Archivo"/>
                <a:sym typeface="Archivo"/>
              </a:rPr>
              <a:t> and contents by </a:t>
            </a:r>
            <a:r>
              <a:rPr lang="en" sz="1200" b="1">
                <a:solidFill>
                  <a:schemeClr val="dk1"/>
                </a:solidFill>
                <a:latin typeface="Archivo"/>
                <a:ea typeface="Archivo"/>
                <a:cs typeface="Archivo"/>
                <a:sym typeface="Archivo"/>
              </a:rPr>
              <a:t>Swetha Tandri</a:t>
            </a:r>
            <a:endParaRPr sz="1200" b="1">
              <a:solidFill>
                <a:schemeClr val="dk1"/>
              </a:solidFill>
              <a:latin typeface="Archivo"/>
              <a:ea typeface="Archivo"/>
              <a:cs typeface="Archivo"/>
              <a:sym typeface="Archiv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9"/>
        <p:cNvGrpSpPr/>
        <p:nvPr/>
      </p:nvGrpSpPr>
      <p:grpSpPr>
        <a:xfrm>
          <a:off x="0" y="0"/>
          <a:ext cx="0" cy="0"/>
          <a:chOff x="0" y="0"/>
          <a:chExt cx="0" cy="0"/>
        </a:xfrm>
      </p:grpSpPr>
      <p:sp>
        <p:nvSpPr>
          <p:cNvPr id="60" name="Google Shape;60;p15"/>
          <p:cNvSpPr/>
          <p:nvPr/>
        </p:nvSpPr>
        <p:spPr>
          <a:xfrm>
            <a:off x="233600" y="202350"/>
            <a:ext cx="86769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15"/>
          <p:cNvGrpSpPr/>
          <p:nvPr/>
        </p:nvGrpSpPr>
        <p:grpSpPr>
          <a:xfrm>
            <a:off x="8281404" y="4364064"/>
            <a:ext cx="740520" cy="478869"/>
            <a:chOff x="3932929" y="945489"/>
            <a:chExt cx="740520" cy="478869"/>
          </a:xfrm>
        </p:grpSpPr>
        <p:grpSp>
          <p:nvGrpSpPr>
            <p:cNvPr id="62" name="Google Shape;62;p15"/>
            <p:cNvGrpSpPr/>
            <p:nvPr/>
          </p:nvGrpSpPr>
          <p:grpSpPr>
            <a:xfrm>
              <a:off x="3932929" y="945489"/>
              <a:ext cx="740520" cy="123069"/>
              <a:chOff x="3932929" y="945489"/>
              <a:chExt cx="740520" cy="123069"/>
            </a:xfrm>
          </p:grpSpPr>
          <p:sp>
            <p:nvSpPr>
              <p:cNvPr id="63" name="Google Shape;63;p15"/>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15"/>
            <p:cNvGrpSpPr/>
            <p:nvPr/>
          </p:nvGrpSpPr>
          <p:grpSpPr>
            <a:xfrm>
              <a:off x="3932929" y="1123389"/>
              <a:ext cx="740520" cy="123069"/>
              <a:chOff x="3932929" y="945489"/>
              <a:chExt cx="740520" cy="123069"/>
            </a:xfrm>
          </p:grpSpPr>
          <p:sp>
            <p:nvSpPr>
              <p:cNvPr id="67" name="Google Shape;67;p15"/>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15"/>
            <p:cNvGrpSpPr/>
            <p:nvPr/>
          </p:nvGrpSpPr>
          <p:grpSpPr>
            <a:xfrm>
              <a:off x="3932929" y="1301289"/>
              <a:ext cx="740520" cy="123069"/>
              <a:chOff x="3932929" y="945489"/>
              <a:chExt cx="740520" cy="123069"/>
            </a:xfrm>
          </p:grpSpPr>
          <p:sp>
            <p:nvSpPr>
              <p:cNvPr id="71" name="Google Shape;71;p15"/>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4"/>
        <p:cNvGrpSpPr/>
        <p:nvPr/>
      </p:nvGrpSpPr>
      <p:grpSpPr>
        <a:xfrm>
          <a:off x="0" y="0"/>
          <a:ext cx="0" cy="0"/>
          <a:chOff x="0" y="0"/>
          <a:chExt cx="0" cy="0"/>
        </a:xfrm>
      </p:grpSpPr>
      <p:sp>
        <p:nvSpPr>
          <p:cNvPr id="75" name="Google Shape;75;p16"/>
          <p:cNvSpPr/>
          <p:nvPr/>
        </p:nvSpPr>
        <p:spPr>
          <a:xfrm>
            <a:off x="233600" y="202350"/>
            <a:ext cx="86769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6"/>
          <p:cNvSpPr/>
          <p:nvPr/>
        </p:nvSpPr>
        <p:spPr>
          <a:xfrm flipH="1">
            <a:off x="508594" y="4014123"/>
            <a:ext cx="719583" cy="713534"/>
          </a:xfrm>
          <a:custGeom>
            <a:avLst/>
            <a:gdLst/>
            <a:ahLst/>
            <a:cxnLst/>
            <a:rect l="l" t="t" r="r" b="b"/>
            <a:pathLst>
              <a:path w="21172" h="20994" extrusionOk="0">
                <a:moveTo>
                  <a:pt x="10557" y="5287"/>
                </a:moveTo>
                <a:cubicBezTo>
                  <a:pt x="10729" y="5287"/>
                  <a:pt x="10902" y="5296"/>
                  <a:pt x="11076" y="5315"/>
                </a:cubicBezTo>
                <a:cubicBezTo>
                  <a:pt x="14279" y="5662"/>
                  <a:pt x="16345" y="8822"/>
                  <a:pt x="15373" y="11877"/>
                </a:cubicBezTo>
                <a:cubicBezTo>
                  <a:pt x="14714" y="13983"/>
                  <a:pt x="12722" y="15412"/>
                  <a:pt x="10550" y="15412"/>
                </a:cubicBezTo>
                <a:cubicBezTo>
                  <a:pt x="10376" y="15412"/>
                  <a:pt x="10201" y="15403"/>
                  <a:pt x="10026" y="15384"/>
                </a:cubicBezTo>
                <a:cubicBezTo>
                  <a:pt x="6823" y="15037"/>
                  <a:pt x="4766" y="11877"/>
                  <a:pt x="5729" y="8822"/>
                </a:cubicBezTo>
                <a:cubicBezTo>
                  <a:pt x="6397" y="6723"/>
                  <a:pt x="8390" y="5287"/>
                  <a:pt x="10557" y="5287"/>
                </a:cubicBezTo>
                <a:close/>
                <a:moveTo>
                  <a:pt x="12003" y="0"/>
                </a:moveTo>
                <a:cubicBezTo>
                  <a:pt x="11564" y="0"/>
                  <a:pt x="11175" y="302"/>
                  <a:pt x="11076" y="749"/>
                </a:cubicBezTo>
                <a:lnTo>
                  <a:pt x="10903" y="1582"/>
                </a:lnTo>
                <a:cubicBezTo>
                  <a:pt x="10842" y="1921"/>
                  <a:pt x="10547" y="2155"/>
                  <a:pt x="10199" y="2181"/>
                </a:cubicBezTo>
                <a:cubicBezTo>
                  <a:pt x="9366" y="2216"/>
                  <a:pt x="8542" y="2372"/>
                  <a:pt x="7769" y="2659"/>
                </a:cubicBezTo>
                <a:cubicBezTo>
                  <a:pt x="7686" y="2690"/>
                  <a:pt x="7599" y="2705"/>
                  <a:pt x="7513" y="2705"/>
                </a:cubicBezTo>
                <a:cubicBezTo>
                  <a:pt x="7267" y="2705"/>
                  <a:pt x="7027" y="2582"/>
                  <a:pt x="6892" y="2364"/>
                </a:cubicBezTo>
                <a:lnTo>
                  <a:pt x="6450" y="1678"/>
                </a:lnTo>
                <a:cubicBezTo>
                  <a:pt x="6268" y="1403"/>
                  <a:pt x="5969" y="1257"/>
                  <a:pt x="5664" y="1257"/>
                </a:cubicBezTo>
                <a:cubicBezTo>
                  <a:pt x="5487" y="1257"/>
                  <a:pt x="5307" y="1307"/>
                  <a:pt x="5148" y="1409"/>
                </a:cubicBezTo>
                <a:lnTo>
                  <a:pt x="4323" y="1956"/>
                </a:lnTo>
                <a:cubicBezTo>
                  <a:pt x="3889" y="2233"/>
                  <a:pt x="3767" y="2824"/>
                  <a:pt x="4045" y="3258"/>
                </a:cubicBezTo>
                <a:lnTo>
                  <a:pt x="4852" y="4482"/>
                </a:lnTo>
                <a:cubicBezTo>
                  <a:pt x="4132" y="5176"/>
                  <a:pt x="3542" y="6009"/>
                  <a:pt x="3116" y="6947"/>
                </a:cubicBezTo>
                <a:cubicBezTo>
                  <a:pt x="2998" y="7213"/>
                  <a:pt x="2728" y="7379"/>
                  <a:pt x="2441" y="7379"/>
                </a:cubicBezTo>
                <a:cubicBezTo>
                  <a:pt x="2392" y="7379"/>
                  <a:pt x="2342" y="7374"/>
                  <a:pt x="2292" y="7363"/>
                </a:cubicBezTo>
                <a:lnTo>
                  <a:pt x="1432" y="7190"/>
                </a:lnTo>
                <a:cubicBezTo>
                  <a:pt x="1367" y="7177"/>
                  <a:pt x="1303" y="7170"/>
                  <a:pt x="1239" y="7170"/>
                </a:cubicBezTo>
                <a:cubicBezTo>
                  <a:pt x="801" y="7170"/>
                  <a:pt x="411" y="7472"/>
                  <a:pt x="313" y="7919"/>
                </a:cubicBezTo>
                <a:lnTo>
                  <a:pt x="113" y="8882"/>
                </a:lnTo>
                <a:cubicBezTo>
                  <a:pt x="0" y="9395"/>
                  <a:pt x="330" y="9898"/>
                  <a:pt x="833" y="10002"/>
                </a:cubicBezTo>
                <a:lnTo>
                  <a:pt x="1788" y="10202"/>
                </a:lnTo>
                <a:cubicBezTo>
                  <a:pt x="2118" y="10263"/>
                  <a:pt x="2353" y="10549"/>
                  <a:pt x="2379" y="10879"/>
                </a:cubicBezTo>
                <a:cubicBezTo>
                  <a:pt x="2431" y="11686"/>
                  <a:pt x="2604" y="12467"/>
                  <a:pt x="2873" y="13205"/>
                </a:cubicBezTo>
                <a:cubicBezTo>
                  <a:pt x="2995" y="13526"/>
                  <a:pt x="2873" y="13900"/>
                  <a:pt x="2587" y="14091"/>
                </a:cubicBezTo>
                <a:lnTo>
                  <a:pt x="1762" y="14637"/>
                </a:lnTo>
                <a:cubicBezTo>
                  <a:pt x="1328" y="14915"/>
                  <a:pt x="1207" y="15505"/>
                  <a:pt x="1484" y="15940"/>
                </a:cubicBezTo>
                <a:lnTo>
                  <a:pt x="2031" y="16764"/>
                </a:lnTo>
                <a:cubicBezTo>
                  <a:pt x="2207" y="17039"/>
                  <a:pt x="2508" y="17185"/>
                  <a:pt x="2815" y="17185"/>
                </a:cubicBezTo>
                <a:cubicBezTo>
                  <a:pt x="2993" y="17185"/>
                  <a:pt x="3174" y="17135"/>
                  <a:pt x="3333" y="17033"/>
                </a:cubicBezTo>
                <a:lnTo>
                  <a:pt x="4253" y="16426"/>
                </a:lnTo>
                <a:cubicBezTo>
                  <a:pt x="4378" y="16346"/>
                  <a:pt x="4518" y="16308"/>
                  <a:pt x="4656" y="16308"/>
                </a:cubicBezTo>
                <a:cubicBezTo>
                  <a:pt x="4836" y="16308"/>
                  <a:pt x="5014" y="16372"/>
                  <a:pt x="5156" y="16495"/>
                </a:cubicBezTo>
                <a:cubicBezTo>
                  <a:pt x="5729" y="16990"/>
                  <a:pt x="6371" y="17415"/>
                  <a:pt x="7075" y="17745"/>
                </a:cubicBezTo>
                <a:cubicBezTo>
                  <a:pt x="7387" y="17901"/>
                  <a:pt x="7561" y="18240"/>
                  <a:pt x="7491" y="18570"/>
                </a:cubicBezTo>
                <a:lnTo>
                  <a:pt x="7257" y="19646"/>
                </a:lnTo>
                <a:cubicBezTo>
                  <a:pt x="7153" y="20158"/>
                  <a:pt x="7474" y="20653"/>
                  <a:pt x="7986" y="20766"/>
                </a:cubicBezTo>
                <a:lnTo>
                  <a:pt x="8950" y="20974"/>
                </a:lnTo>
                <a:cubicBezTo>
                  <a:pt x="9014" y="20987"/>
                  <a:pt x="9079" y="20994"/>
                  <a:pt x="9143" y="20994"/>
                </a:cubicBezTo>
                <a:cubicBezTo>
                  <a:pt x="9583" y="20994"/>
                  <a:pt x="9978" y="20692"/>
                  <a:pt x="10069" y="20245"/>
                </a:cubicBezTo>
                <a:lnTo>
                  <a:pt x="10312" y="19108"/>
                </a:lnTo>
                <a:cubicBezTo>
                  <a:pt x="10373" y="18778"/>
                  <a:pt x="10660" y="18526"/>
                  <a:pt x="10989" y="18518"/>
                </a:cubicBezTo>
                <a:cubicBezTo>
                  <a:pt x="11753" y="18474"/>
                  <a:pt x="12500" y="18327"/>
                  <a:pt x="13203" y="18075"/>
                </a:cubicBezTo>
                <a:cubicBezTo>
                  <a:pt x="13285" y="18047"/>
                  <a:pt x="13369" y="18033"/>
                  <a:pt x="13452" y="18033"/>
                </a:cubicBezTo>
                <a:cubicBezTo>
                  <a:pt x="13700" y="18033"/>
                  <a:pt x="13934" y="18155"/>
                  <a:pt x="14071" y="18370"/>
                </a:cubicBezTo>
                <a:lnTo>
                  <a:pt x="14696" y="19325"/>
                </a:lnTo>
                <a:cubicBezTo>
                  <a:pt x="14872" y="19599"/>
                  <a:pt x="15172" y="19745"/>
                  <a:pt x="15479" y="19745"/>
                </a:cubicBezTo>
                <a:cubicBezTo>
                  <a:pt x="15658" y="19745"/>
                  <a:pt x="15838" y="19696"/>
                  <a:pt x="15998" y="19594"/>
                </a:cubicBezTo>
                <a:lnTo>
                  <a:pt x="16822" y="19047"/>
                </a:lnTo>
                <a:cubicBezTo>
                  <a:pt x="17257" y="18769"/>
                  <a:pt x="17369" y="18179"/>
                  <a:pt x="17092" y="17745"/>
                </a:cubicBezTo>
                <a:lnTo>
                  <a:pt x="16458" y="16790"/>
                </a:lnTo>
                <a:cubicBezTo>
                  <a:pt x="16276" y="16512"/>
                  <a:pt x="16310" y="16130"/>
                  <a:pt x="16536" y="15879"/>
                </a:cubicBezTo>
                <a:cubicBezTo>
                  <a:pt x="17048" y="15332"/>
                  <a:pt x="17482" y="14690"/>
                  <a:pt x="17829" y="13995"/>
                </a:cubicBezTo>
                <a:cubicBezTo>
                  <a:pt x="17954" y="13738"/>
                  <a:pt x="18216" y="13580"/>
                  <a:pt x="18494" y="13580"/>
                </a:cubicBezTo>
                <a:cubicBezTo>
                  <a:pt x="18544" y="13580"/>
                  <a:pt x="18595" y="13585"/>
                  <a:pt x="18645" y="13596"/>
                </a:cubicBezTo>
                <a:lnTo>
                  <a:pt x="19704" y="13813"/>
                </a:lnTo>
                <a:cubicBezTo>
                  <a:pt x="19770" y="13824"/>
                  <a:pt x="19835" y="13830"/>
                  <a:pt x="19899" y="13830"/>
                </a:cubicBezTo>
                <a:cubicBezTo>
                  <a:pt x="20372" y="13830"/>
                  <a:pt x="20767" y="13527"/>
                  <a:pt x="20859" y="13075"/>
                </a:cubicBezTo>
                <a:lnTo>
                  <a:pt x="21058" y="12103"/>
                </a:lnTo>
                <a:cubicBezTo>
                  <a:pt x="21171" y="11599"/>
                  <a:pt x="20841" y="11096"/>
                  <a:pt x="20338" y="10992"/>
                </a:cubicBezTo>
                <a:lnTo>
                  <a:pt x="19314" y="10775"/>
                </a:lnTo>
                <a:cubicBezTo>
                  <a:pt x="18975" y="10705"/>
                  <a:pt x="18741" y="10419"/>
                  <a:pt x="18732" y="10063"/>
                </a:cubicBezTo>
                <a:cubicBezTo>
                  <a:pt x="18706" y="9264"/>
                  <a:pt x="18559" y="8483"/>
                  <a:pt x="18307" y="7745"/>
                </a:cubicBezTo>
                <a:cubicBezTo>
                  <a:pt x="18194" y="7424"/>
                  <a:pt x="18315" y="7068"/>
                  <a:pt x="18593" y="6886"/>
                </a:cubicBezTo>
                <a:lnTo>
                  <a:pt x="19401" y="6357"/>
                </a:lnTo>
                <a:cubicBezTo>
                  <a:pt x="19835" y="6079"/>
                  <a:pt x="19956" y="5488"/>
                  <a:pt x="19670" y="5054"/>
                </a:cubicBezTo>
                <a:lnTo>
                  <a:pt x="19131" y="4230"/>
                </a:lnTo>
                <a:cubicBezTo>
                  <a:pt x="18950" y="3955"/>
                  <a:pt x="18650" y="3806"/>
                  <a:pt x="18345" y="3806"/>
                </a:cubicBezTo>
                <a:cubicBezTo>
                  <a:pt x="18168" y="3806"/>
                  <a:pt x="17989" y="3856"/>
                  <a:pt x="17829" y="3961"/>
                </a:cubicBezTo>
                <a:lnTo>
                  <a:pt x="17057" y="4473"/>
                </a:lnTo>
                <a:cubicBezTo>
                  <a:pt x="16930" y="4551"/>
                  <a:pt x="16789" y="4590"/>
                  <a:pt x="16650" y="4590"/>
                </a:cubicBezTo>
                <a:cubicBezTo>
                  <a:pt x="16467" y="4590"/>
                  <a:pt x="16285" y="4523"/>
                  <a:pt x="16137" y="4395"/>
                </a:cubicBezTo>
                <a:cubicBezTo>
                  <a:pt x="15546" y="3839"/>
                  <a:pt x="14869" y="3370"/>
                  <a:pt x="14114" y="3006"/>
                </a:cubicBezTo>
                <a:cubicBezTo>
                  <a:pt x="13810" y="2850"/>
                  <a:pt x="13637" y="2520"/>
                  <a:pt x="13715" y="2181"/>
                </a:cubicBezTo>
                <a:lnTo>
                  <a:pt x="13889" y="1348"/>
                </a:lnTo>
                <a:cubicBezTo>
                  <a:pt x="14001" y="836"/>
                  <a:pt x="13672" y="332"/>
                  <a:pt x="13159" y="228"/>
                </a:cubicBezTo>
                <a:lnTo>
                  <a:pt x="12196" y="20"/>
                </a:lnTo>
                <a:cubicBezTo>
                  <a:pt x="12131" y="7"/>
                  <a:pt x="12066"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 name="Google Shape;77;p16"/>
          <p:cNvGrpSpPr/>
          <p:nvPr/>
        </p:nvGrpSpPr>
        <p:grpSpPr>
          <a:xfrm flipH="1">
            <a:off x="59412" y="3622693"/>
            <a:ext cx="811927" cy="753197"/>
            <a:chOff x="4932662" y="2251593"/>
            <a:chExt cx="811927" cy="753197"/>
          </a:xfrm>
        </p:grpSpPr>
        <p:sp>
          <p:nvSpPr>
            <p:cNvPr id="78" name="Google Shape;78;p16"/>
            <p:cNvSpPr/>
            <p:nvPr/>
          </p:nvSpPr>
          <p:spPr>
            <a:xfrm>
              <a:off x="4932662" y="2251593"/>
              <a:ext cx="811927" cy="753197"/>
            </a:xfrm>
            <a:custGeom>
              <a:avLst/>
              <a:gdLst/>
              <a:ahLst/>
              <a:cxnLst/>
              <a:rect l="l" t="t" r="r" b="b"/>
              <a:pathLst>
                <a:path w="23889" h="22161" extrusionOk="0">
                  <a:moveTo>
                    <a:pt x="278" y="0"/>
                  </a:moveTo>
                  <a:cubicBezTo>
                    <a:pt x="130" y="0"/>
                    <a:pt x="0" y="122"/>
                    <a:pt x="0" y="286"/>
                  </a:cubicBezTo>
                  <a:lnTo>
                    <a:pt x="0" y="21874"/>
                  </a:lnTo>
                  <a:cubicBezTo>
                    <a:pt x="0" y="22031"/>
                    <a:pt x="122" y="22161"/>
                    <a:pt x="278" y="22161"/>
                  </a:cubicBezTo>
                  <a:lnTo>
                    <a:pt x="23610" y="22161"/>
                  </a:lnTo>
                  <a:cubicBezTo>
                    <a:pt x="23758" y="22161"/>
                    <a:pt x="23888" y="22031"/>
                    <a:pt x="23888" y="21874"/>
                  </a:cubicBezTo>
                  <a:lnTo>
                    <a:pt x="23888" y="286"/>
                  </a:lnTo>
                  <a:cubicBezTo>
                    <a:pt x="23888" y="130"/>
                    <a:pt x="23775" y="0"/>
                    <a:pt x="23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6"/>
            <p:cNvSpPr/>
            <p:nvPr/>
          </p:nvSpPr>
          <p:spPr>
            <a:xfrm>
              <a:off x="4968044" y="2360729"/>
              <a:ext cx="740826" cy="592436"/>
            </a:xfrm>
            <a:custGeom>
              <a:avLst/>
              <a:gdLst/>
              <a:ahLst/>
              <a:cxnLst/>
              <a:rect l="l" t="t" r="r" b="b"/>
              <a:pathLst>
                <a:path w="21797" h="17431" extrusionOk="0">
                  <a:moveTo>
                    <a:pt x="209" y="1"/>
                  </a:moveTo>
                  <a:cubicBezTo>
                    <a:pt x="96" y="1"/>
                    <a:pt x="1" y="88"/>
                    <a:pt x="1" y="209"/>
                  </a:cubicBezTo>
                  <a:lnTo>
                    <a:pt x="1" y="17222"/>
                  </a:lnTo>
                  <a:cubicBezTo>
                    <a:pt x="1" y="17335"/>
                    <a:pt x="88" y="17431"/>
                    <a:pt x="209" y="17431"/>
                  </a:cubicBezTo>
                  <a:lnTo>
                    <a:pt x="21588" y="17431"/>
                  </a:lnTo>
                  <a:cubicBezTo>
                    <a:pt x="21710" y="17431"/>
                    <a:pt x="21797" y="17335"/>
                    <a:pt x="21797" y="17222"/>
                  </a:cubicBezTo>
                  <a:lnTo>
                    <a:pt x="21797" y="209"/>
                  </a:lnTo>
                  <a:cubicBezTo>
                    <a:pt x="21797" y="105"/>
                    <a:pt x="21710" y="1"/>
                    <a:pt x="21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6"/>
            <p:cNvSpPr/>
            <p:nvPr/>
          </p:nvSpPr>
          <p:spPr>
            <a:xfrm>
              <a:off x="4981334" y="2284901"/>
              <a:ext cx="41907" cy="41941"/>
            </a:xfrm>
            <a:custGeom>
              <a:avLst/>
              <a:gdLst/>
              <a:ahLst/>
              <a:cxnLst/>
              <a:rect l="l" t="t" r="r" b="b"/>
              <a:pathLst>
                <a:path w="1233" h="1234" extrusionOk="0">
                  <a:moveTo>
                    <a:pt x="617" y="1"/>
                  </a:moveTo>
                  <a:cubicBezTo>
                    <a:pt x="278" y="1"/>
                    <a:pt x="0" y="270"/>
                    <a:pt x="0" y="617"/>
                  </a:cubicBezTo>
                  <a:cubicBezTo>
                    <a:pt x="0" y="956"/>
                    <a:pt x="269" y="1234"/>
                    <a:pt x="617" y="1234"/>
                  </a:cubicBezTo>
                  <a:cubicBezTo>
                    <a:pt x="955" y="1234"/>
                    <a:pt x="1233" y="964"/>
                    <a:pt x="1233" y="617"/>
                  </a:cubicBezTo>
                  <a:cubicBezTo>
                    <a:pt x="1233" y="279"/>
                    <a:pt x="95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6"/>
            <p:cNvSpPr/>
            <p:nvPr/>
          </p:nvSpPr>
          <p:spPr>
            <a:xfrm>
              <a:off x="5052709" y="2284901"/>
              <a:ext cx="42246" cy="41941"/>
            </a:xfrm>
            <a:custGeom>
              <a:avLst/>
              <a:gdLst/>
              <a:ahLst/>
              <a:cxnLst/>
              <a:rect l="l" t="t" r="r" b="b"/>
              <a:pathLst>
                <a:path w="1243" h="1234" extrusionOk="0">
                  <a:moveTo>
                    <a:pt x="617" y="1"/>
                  </a:moveTo>
                  <a:cubicBezTo>
                    <a:pt x="279" y="1"/>
                    <a:pt x="1" y="279"/>
                    <a:pt x="1" y="617"/>
                  </a:cubicBezTo>
                  <a:cubicBezTo>
                    <a:pt x="1" y="956"/>
                    <a:pt x="279" y="1234"/>
                    <a:pt x="617" y="1234"/>
                  </a:cubicBezTo>
                  <a:cubicBezTo>
                    <a:pt x="964" y="1234"/>
                    <a:pt x="1242" y="956"/>
                    <a:pt x="1242" y="617"/>
                  </a:cubicBezTo>
                  <a:cubicBezTo>
                    <a:pt x="1242" y="279"/>
                    <a:pt x="964"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6"/>
            <p:cNvSpPr/>
            <p:nvPr/>
          </p:nvSpPr>
          <p:spPr>
            <a:xfrm>
              <a:off x="5124425" y="2284901"/>
              <a:ext cx="41907" cy="41941"/>
            </a:xfrm>
            <a:custGeom>
              <a:avLst/>
              <a:gdLst/>
              <a:ahLst/>
              <a:cxnLst/>
              <a:rect l="l" t="t" r="r" b="b"/>
              <a:pathLst>
                <a:path w="1233" h="1234" extrusionOk="0">
                  <a:moveTo>
                    <a:pt x="617" y="1"/>
                  </a:moveTo>
                  <a:cubicBezTo>
                    <a:pt x="278" y="1"/>
                    <a:pt x="0" y="279"/>
                    <a:pt x="0" y="617"/>
                  </a:cubicBezTo>
                  <a:cubicBezTo>
                    <a:pt x="0" y="956"/>
                    <a:pt x="278" y="1234"/>
                    <a:pt x="617" y="1234"/>
                  </a:cubicBezTo>
                  <a:cubicBezTo>
                    <a:pt x="955" y="1234"/>
                    <a:pt x="1233" y="956"/>
                    <a:pt x="1233" y="617"/>
                  </a:cubicBezTo>
                  <a:cubicBezTo>
                    <a:pt x="1233" y="279"/>
                    <a:pt x="95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p:nvPr/>
        </p:nvSpPr>
        <p:spPr>
          <a:xfrm>
            <a:off x="233600" y="202350"/>
            <a:ext cx="86769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
          <p:cNvSpPr txBox="1">
            <a:spLocks noGrp="1"/>
          </p:cNvSpPr>
          <p:nvPr>
            <p:ph type="title"/>
          </p:nvPr>
        </p:nvSpPr>
        <p:spPr>
          <a:xfrm>
            <a:off x="1499450" y="2179625"/>
            <a:ext cx="6145200" cy="9144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3657600" y="842725"/>
            <a:ext cx="1828800" cy="133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 name="Google Shape;15;p3"/>
          <p:cNvSpPr txBox="1">
            <a:spLocks noGrp="1"/>
          </p:cNvSpPr>
          <p:nvPr>
            <p:ph type="subTitle" idx="1"/>
          </p:nvPr>
        </p:nvSpPr>
        <p:spPr>
          <a:xfrm>
            <a:off x="2286000" y="3094025"/>
            <a:ext cx="4572000" cy="54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p:nvPr/>
        </p:nvSpPr>
        <p:spPr>
          <a:xfrm>
            <a:off x="233600" y="202350"/>
            <a:ext cx="86769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txBox="1">
            <a:spLocks noGrp="1"/>
          </p:cNvSpPr>
          <p:nvPr>
            <p:ph type="title"/>
          </p:nvPr>
        </p:nvSpPr>
        <p:spPr>
          <a:xfrm>
            <a:off x="720000" y="331645"/>
            <a:ext cx="7704000" cy="640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 name="Google Shape;19;p4"/>
          <p:cNvSpPr txBox="1">
            <a:spLocks noGrp="1"/>
          </p:cNvSpPr>
          <p:nvPr>
            <p:ph type="body" idx="1"/>
          </p:nvPr>
        </p:nvSpPr>
        <p:spPr>
          <a:xfrm>
            <a:off x="720000" y="1152475"/>
            <a:ext cx="7704000" cy="1005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Font typeface="Arial"/>
              <a:buChar char="●"/>
              <a:defRPr sz="1200"/>
            </a:lvl1pPr>
            <a:lvl2pPr marL="914400" lvl="1" indent="-317500" rtl="0">
              <a:lnSpc>
                <a:spcPct val="115000"/>
              </a:lnSpc>
              <a:spcBef>
                <a:spcPts val="0"/>
              </a:spcBef>
              <a:spcAft>
                <a:spcPts val="0"/>
              </a:spcAft>
              <a:buSzPts val="1400"/>
              <a:buFont typeface="Arial"/>
              <a:buChar char="○"/>
              <a:defRPr/>
            </a:lvl2pPr>
            <a:lvl3pPr marL="1371600" lvl="2" indent="-317500" rtl="0">
              <a:lnSpc>
                <a:spcPct val="115000"/>
              </a:lnSpc>
              <a:spcBef>
                <a:spcPts val="0"/>
              </a:spcBef>
              <a:spcAft>
                <a:spcPts val="0"/>
              </a:spcAft>
              <a:buSzPts val="1400"/>
              <a:buFont typeface="Arial"/>
              <a:buChar char="■"/>
              <a:defRPr/>
            </a:lvl3pPr>
            <a:lvl4pPr marL="1828800" lvl="3" indent="-317500" rtl="0">
              <a:lnSpc>
                <a:spcPct val="115000"/>
              </a:lnSpc>
              <a:spcBef>
                <a:spcPts val="0"/>
              </a:spcBef>
              <a:spcAft>
                <a:spcPts val="0"/>
              </a:spcAft>
              <a:buSzPts val="1400"/>
              <a:buFont typeface="Arial"/>
              <a:buChar char="●"/>
              <a:defRPr/>
            </a:lvl4pPr>
            <a:lvl5pPr marL="2286000" lvl="4" indent="-317500" rtl="0">
              <a:lnSpc>
                <a:spcPct val="115000"/>
              </a:lnSpc>
              <a:spcBef>
                <a:spcPts val="0"/>
              </a:spcBef>
              <a:spcAft>
                <a:spcPts val="0"/>
              </a:spcAft>
              <a:buSzPts val="1400"/>
              <a:buFont typeface="Arial"/>
              <a:buChar char="○"/>
              <a:defRPr/>
            </a:lvl5pPr>
            <a:lvl6pPr marL="2743200" lvl="5" indent="-317500" rtl="0">
              <a:lnSpc>
                <a:spcPct val="115000"/>
              </a:lnSpc>
              <a:spcBef>
                <a:spcPts val="0"/>
              </a:spcBef>
              <a:spcAft>
                <a:spcPts val="0"/>
              </a:spcAft>
              <a:buSzPts val="1400"/>
              <a:buFont typeface="Arial"/>
              <a:buChar char="■"/>
              <a:defRPr/>
            </a:lvl6pPr>
            <a:lvl7pPr marL="3200400" lvl="6" indent="-317500" rtl="0">
              <a:lnSpc>
                <a:spcPct val="115000"/>
              </a:lnSpc>
              <a:spcBef>
                <a:spcPts val="0"/>
              </a:spcBef>
              <a:spcAft>
                <a:spcPts val="0"/>
              </a:spcAft>
              <a:buSzPts val="1400"/>
              <a:buFont typeface="Arial"/>
              <a:buChar char="●"/>
              <a:defRPr/>
            </a:lvl7pPr>
            <a:lvl8pPr marL="3657600" lvl="7" indent="-317500" rtl="0">
              <a:lnSpc>
                <a:spcPct val="115000"/>
              </a:lnSpc>
              <a:spcBef>
                <a:spcPts val="0"/>
              </a:spcBef>
              <a:spcAft>
                <a:spcPts val="0"/>
              </a:spcAft>
              <a:buSzPts val="1400"/>
              <a:buFont typeface="Arial"/>
              <a:buChar char="○"/>
              <a:defRPr/>
            </a:lvl8pPr>
            <a:lvl9pPr marL="4114800" lvl="8" indent="-317500" rtl="0">
              <a:lnSpc>
                <a:spcPct val="115000"/>
              </a:lnSpc>
              <a:spcBef>
                <a:spcPts val="0"/>
              </a:spcBef>
              <a:spcAft>
                <a:spcPts val="0"/>
              </a:spcAft>
              <a:buSzPts val="1400"/>
              <a:buFont typeface="Arial"/>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p:nvPr/>
        </p:nvSpPr>
        <p:spPr>
          <a:xfrm>
            <a:off x="233600" y="202350"/>
            <a:ext cx="86769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5"/>
          <p:cNvSpPr txBox="1">
            <a:spLocks noGrp="1"/>
          </p:cNvSpPr>
          <p:nvPr>
            <p:ph type="subTitle" idx="1"/>
          </p:nvPr>
        </p:nvSpPr>
        <p:spPr>
          <a:xfrm>
            <a:off x="984250" y="2952750"/>
            <a:ext cx="3370500" cy="91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 name="Google Shape;23;p5"/>
          <p:cNvSpPr txBox="1">
            <a:spLocks noGrp="1"/>
          </p:cNvSpPr>
          <p:nvPr>
            <p:ph type="subTitle" idx="2"/>
          </p:nvPr>
        </p:nvSpPr>
        <p:spPr>
          <a:xfrm>
            <a:off x="4789250" y="2952750"/>
            <a:ext cx="3370500" cy="91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 name="Google Shape;24;p5"/>
          <p:cNvSpPr txBox="1">
            <a:spLocks noGrp="1"/>
          </p:cNvSpPr>
          <p:nvPr>
            <p:ph type="title"/>
          </p:nvPr>
        </p:nvSpPr>
        <p:spPr>
          <a:xfrm>
            <a:off x="720000" y="331645"/>
            <a:ext cx="7704000" cy="640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 name="Google Shape;25;p5"/>
          <p:cNvSpPr txBox="1">
            <a:spLocks noGrp="1"/>
          </p:cNvSpPr>
          <p:nvPr>
            <p:ph type="title" idx="3"/>
          </p:nvPr>
        </p:nvSpPr>
        <p:spPr>
          <a:xfrm>
            <a:off x="984250" y="2571750"/>
            <a:ext cx="33705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6" name="Google Shape;26;p5"/>
          <p:cNvSpPr txBox="1">
            <a:spLocks noGrp="1"/>
          </p:cNvSpPr>
          <p:nvPr>
            <p:ph type="title" idx="4"/>
          </p:nvPr>
        </p:nvSpPr>
        <p:spPr>
          <a:xfrm>
            <a:off x="4789250" y="2571750"/>
            <a:ext cx="33705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p:nvPr/>
        </p:nvSpPr>
        <p:spPr>
          <a:xfrm>
            <a:off x="233600" y="202350"/>
            <a:ext cx="86769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6"/>
          <p:cNvSpPr txBox="1">
            <a:spLocks noGrp="1"/>
          </p:cNvSpPr>
          <p:nvPr>
            <p:ph type="title"/>
          </p:nvPr>
        </p:nvSpPr>
        <p:spPr>
          <a:xfrm>
            <a:off x="720000" y="331645"/>
            <a:ext cx="7704000" cy="640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p:nvPr/>
        </p:nvSpPr>
        <p:spPr>
          <a:xfrm>
            <a:off x="233600" y="202350"/>
            <a:ext cx="86769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7"/>
          <p:cNvSpPr txBox="1">
            <a:spLocks noGrp="1"/>
          </p:cNvSpPr>
          <p:nvPr>
            <p:ph type="title"/>
          </p:nvPr>
        </p:nvSpPr>
        <p:spPr>
          <a:xfrm>
            <a:off x="720000" y="1192500"/>
            <a:ext cx="4114800" cy="548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 name="Google Shape;33;p7"/>
          <p:cNvSpPr txBox="1">
            <a:spLocks noGrp="1"/>
          </p:cNvSpPr>
          <p:nvPr>
            <p:ph type="body" idx="1"/>
          </p:nvPr>
        </p:nvSpPr>
        <p:spPr>
          <a:xfrm>
            <a:off x="720000" y="1665000"/>
            <a:ext cx="4114800" cy="22860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rgbClr val="999999"/>
              </a:buClr>
              <a:buSzPts val="800"/>
              <a:buFont typeface="Open Sans"/>
              <a:buChar char="●"/>
              <a:defRPr sz="1400">
                <a:solidFill>
                  <a:srgbClr val="434343"/>
                </a:solidFill>
              </a:defRPr>
            </a:lvl1pPr>
            <a:lvl2pPr marL="914400" lvl="1" indent="-279400" rtl="0">
              <a:lnSpc>
                <a:spcPct val="100000"/>
              </a:lnSpc>
              <a:spcBef>
                <a:spcPts val="0"/>
              </a:spcBef>
              <a:spcAft>
                <a:spcPts val="0"/>
              </a:spcAft>
              <a:buClr>
                <a:srgbClr val="999999"/>
              </a:buClr>
              <a:buSzPts val="800"/>
              <a:buFont typeface="Open Sans"/>
              <a:buChar char="○"/>
              <a:defRPr>
                <a:solidFill>
                  <a:srgbClr val="434343"/>
                </a:solidFill>
              </a:defRPr>
            </a:lvl2pPr>
            <a:lvl3pPr marL="1371600" lvl="2" indent="-279400" rtl="0">
              <a:lnSpc>
                <a:spcPct val="100000"/>
              </a:lnSpc>
              <a:spcBef>
                <a:spcPts val="0"/>
              </a:spcBef>
              <a:spcAft>
                <a:spcPts val="0"/>
              </a:spcAft>
              <a:buClr>
                <a:srgbClr val="999999"/>
              </a:buClr>
              <a:buSzPts val="800"/>
              <a:buFont typeface="Open Sans"/>
              <a:buChar char="■"/>
              <a:defRPr>
                <a:solidFill>
                  <a:srgbClr val="434343"/>
                </a:solidFill>
              </a:defRPr>
            </a:lvl3pPr>
            <a:lvl4pPr marL="1828800" lvl="3" indent="-279400" rtl="0">
              <a:lnSpc>
                <a:spcPct val="100000"/>
              </a:lnSpc>
              <a:spcBef>
                <a:spcPts val="0"/>
              </a:spcBef>
              <a:spcAft>
                <a:spcPts val="0"/>
              </a:spcAft>
              <a:buClr>
                <a:srgbClr val="999999"/>
              </a:buClr>
              <a:buSzPts val="800"/>
              <a:buFont typeface="Open Sans"/>
              <a:buChar char="●"/>
              <a:defRPr>
                <a:solidFill>
                  <a:srgbClr val="434343"/>
                </a:solidFill>
              </a:defRPr>
            </a:lvl4pPr>
            <a:lvl5pPr marL="2286000" lvl="4" indent="-304800" rtl="0">
              <a:lnSpc>
                <a:spcPct val="100000"/>
              </a:lnSpc>
              <a:spcBef>
                <a:spcPts val="0"/>
              </a:spcBef>
              <a:spcAft>
                <a:spcPts val="0"/>
              </a:spcAft>
              <a:buClr>
                <a:srgbClr val="999999"/>
              </a:buClr>
              <a:buSzPts val="1200"/>
              <a:buFont typeface="Open Sans"/>
              <a:buChar char="○"/>
              <a:defRPr>
                <a:solidFill>
                  <a:srgbClr val="434343"/>
                </a:solidFill>
              </a:defRPr>
            </a:lvl5pPr>
            <a:lvl6pPr marL="2743200" lvl="5" indent="-304800" rtl="0">
              <a:lnSpc>
                <a:spcPct val="100000"/>
              </a:lnSpc>
              <a:spcBef>
                <a:spcPts val="0"/>
              </a:spcBef>
              <a:spcAft>
                <a:spcPts val="0"/>
              </a:spcAft>
              <a:buClr>
                <a:srgbClr val="999999"/>
              </a:buClr>
              <a:buSzPts val="1200"/>
              <a:buFont typeface="Open Sans"/>
              <a:buChar char="■"/>
              <a:defRPr>
                <a:solidFill>
                  <a:srgbClr val="434343"/>
                </a:solidFill>
              </a:defRPr>
            </a:lvl6pPr>
            <a:lvl7pPr marL="3200400" lvl="6" indent="-273050" rtl="0">
              <a:lnSpc>
                <a:spcPct val="100000"/>
              </a:lnSpc>
              <a:spcBef>
                <a:spcPts val="0"/>
              </a:spcBef>
              <a:spcAft>
                <a:spcPts val="0"/>
              </a:spcAft>
              <a:buClr>
                <a:srgbClr val="999999"/>
              </a:buClr>
              <a:buSzPts val="700"/>
              <a:buFont typeface="Open Sans"/>
              <a:buChar char="●"/>
              <a:defRPr>
                <a:solidFill>
                  <a:srgbClr val="434343"/>
                </a:solidFill>
              </a:defRPr>
            </a:lvl7pPr>
            <a:lvl8pPr marL="3657600" lvl="7" indent="-273050" rtl="0">
              <a:lnSpc>
                <a:spcPct val="100000"/>
              </a:lnSpc>
              <a:spcBef>
                <a:spcPts val="0"/>
              </a:spcBef>
              <a:spcAft>
                <a:spcPts val="0"/>
              </a:spcAft>
              <a:buClr>
                <a:srgbClr val="999999"/>
              </a:buClr>
              <a:buSzPts val="700"/>
              <a:buFont typeface="Open Sans"/>
              <a:buChar char="○"/>
              <a:defRPr>
                <a:solidFill>
                  <a:srgbClr val="434343"/>
                </a:solidFill>
              </a:defRPr>
            </a:lvl8pPr>
            <a:lvl9pPr marL="4114800" lvl="8" indent="-266700" rtl="0">
              <a:lnSpc>
                <a:spcPct val="100000"/>
              </a:lnSpc>
              <a:spcBef>
                <a:spcPts val="0"/>
              </a:spcBef>
              <a:spcAft>
                <a:spcPts val="0"/>
              </a:spcAft>
              <a:buClr>
                <a:srgbClr val="999999"/>
              </a:buClr>
              <a:buSzPts val="600"/>
              <a:buFont typeface="Open Sans"/>
              <a:buChar char="■"/>
              <a:defRPr>
                <a:solidFill>
                  <a:srgbClr val="43434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p:nvPr/>
        </p:nvSpPr>
        <p:spPr>
          <a:xfrm>
            <a:off x="233600" y="202350"/>
            <a:ext cx="86769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10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233600" y="202350"/>
            <a:ext cx="8676900" cy="473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9"/>
          <p:cNvSpPr txBox="1">
            <a:spLocks noGrp="1"/>
          </p:cNvSpPr>
          <p:nvPr>
            <p:ph type="title"/>
          </p:nvPr>
        </p:nvSpPr>
        <p:spPr>
          <a:xfrm>
            <a:off x="720000" y="540000"/>
            <a:ext cx="3598800" cy="1874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9"/>
          <p:cNvSpPr txBox="1">
            <a:spLocks noGrp="1"/>
          </p:cNvSpPr>
          <p:nvPr>
            <p:ph type="subTitle" idx="1"/>
          </p:nvPr>
        </p:nvSpPr>
        <p:spPr>
          <a:xfrm>
            <a:off x="4622250" y="540000"/>
            <a:ext cx="3801900" cy="406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a:spLocks noGrp="1"/>
          </p:cNvSpPr>
          <p:nvPr>
            <p:ph type="pic" idx="2"/>
          </p:nvPr>
        </p:nvSpPr>
        <p:spPr>
          <a:xfrm>
            <a:off x="0" y="0"/>
            <a:ext cx="9144000" cy="5120400"/>
          </a:xfrm>
          <a:prstGeom prst="rect">
            <a:avLst/>
          </a:prstGeom>
          <a:noFill/>
          <a:ln>
            <a:noFill/>
          </a:ln>
        </p:spPr>
      </p:sp>
      <p:sp>
        <p:nvSpPr>
          <p:cNvPr id="43" name="Google Shape;43;p10"/>
          <p:cNvSpPr txBox="1">
            <a:spLocks noGrp="1"/>
          </p:cNvSpPr>
          <p:nvPr>
            <p:ph type="title"/>
          </p:nvPr>
        </p:nvSpPr>
        <p:spPr>
          <a:xfrm>
            <a:off x="720000" y="2285400"/>
            <a:ext cx="77040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31645"/>
            <a:ext cx="7704000" cy="64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1pPr>
            <a:lvl2pPr lvl="1" rtl="0">
              <a:lnSpc>
                <a:spcPct val="100000"/>
              </a:lnSpc>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2pPr>
            <a:lvl3pPr lvl="2" rtl="0">
              <a:lnSpc>
                <a:spcPct val="100000"/>
              </a:lnSpc>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3pPr>
            <a:lvl4pPr lvl="3" rtl="0">
              <a:lnSpc>
                <a:spcPct val="100000"/>
              </a:lnSpc>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4pPr>
            <a:lvl5pPr lvl="4" rtl="0">
              <a:lnSpc>
                <a:spcPct val="100000"/>
              </a:lnSpc>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5pPr>
            <a:lvl6pPr lvl="5" rtl="0">
              <a:lnSpc>
                <a:spcPct val="100000"/>
              </a:lnSpc>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6pPr>
            <a:lvl7pPr lvl="6" rtl="0">
              <a:lnSpc>
                <a:spcPct val="100000"/>
              </a:lnSpc>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7pPr>
            <a:lvl8pPr lvl="7" rtl="0">
              <a:lnSpc>
                <a:spcPct val="100000"/>
              </a:lnSpc>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8pPr>
            <a:lvl9pPr lvl="8" rtl="0">
              <a:lnSpc>
                <a:spcPct val="100000"/>
              </a:lnSpc>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marL="914400" lvl="1" indent="-317500">
              <a:lnSpc>
                <a:spcPct val="115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a:lnSpc>
                <a:spcPct val="115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a:lnSpc>
                <a:spcPct val="115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a:lnSpc>
                <a:spcPct val="115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a:lnSpc>
                <a:spcPct val="115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a:lnSpc>
                <a:spcPct val="115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a:lnSpc>
                <a:spcPct val="115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a:lnSpc>
                <a:spcPct val="115000"/>
              </a:lnSpc>
              <a:spcBef>
                <a:spcPts val="1600"/>
              </a:spcBef>
              <a:spcAft>
                <a:spcPts val="160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85" name="Google Shape;85;p1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3" r:id="rId1"/>
    <p:sldLayoutId id="214748366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0.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7.xml"/></Relationships>
</file>

<file path=ppt/slides/_rels/slide1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1.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7.xml"/></Relationships>
</file>

<file path=ppt/slides/_rels/slide12.xml.rels><?xml version="1.0" encoding="UTF-8" standalone="yes"?>
<Relationships xmlns="http://schemas.openxmlformats.org/package/2006/relationships"><Relationship Id="rId3" Type="http://schemas.openxmlformats.org/officeDocument/2006/relationships/hyperlink" Target="https://fonts.google.com/specimen/Alata" TargetMode="External"/><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hyperlink" Target="https://fonts.google.com/specimen/Archivo" TargetMode="External"/></Relationships>
</file>

<file path=ppt/slides/_rels/slide1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png"/><Relationship Id="rId4" Type="http://schemas.openxmlformats.org/officeDocument/2006/relationships/image" Target="../media/image1.png"/><Relationship Id="rId9"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16.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hyperlink" Target="https://www.freepik.com/free-vector/desktop-smartphone-app-development_10276838.htm/?utm_source=slidesgo_template&amp;utm_medium=referral-link&amp;utm_campaign=sg_resources&amp;utm_content=freepik"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www.freepik.com/free-vector/flat-cms-concept-blue-shades_12067631.htm/?utm_source=slidesgo_template&amp;utm_medium=referral-link&amp;utm_campaign=sg_resources&amp;utm_content=freepik" TargetMode="External"/><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20"/>
          <p:cNvSpPr/>
          <p:nvPr/>
        </p:nvSpPr>
        <p:spPr>
          <a:xfrm>
            <a:off x="4343375" y="984200"/>
            <a:ext cx="4800782" cy="3164929"/>
          </a:xfrm>
          <a:custGeom>
            <a:avLst/>
            <a:gdLst/>
            <a:ahLst/>
            <a:cxnLst/>
            <a:rect l="l" t="t" r="r" b="b"/>
            <a:pathLst>
              <a:path w="154814" h="98305" extrusionOk="0">
                <a:moveTo>
                  <a:pt x="16988" y="98305"/>
                </a:moveTo>
                <a:cubicBezTo>
                  <a:pt x="16988" y="98305"/>
                  <a:pt x="1" y="63514"/>
                  <a:pt x="12570" y="47247"/>
                </a:cubicBezTo>
                <a:cubicBezTo>
                  <a:pt x="25313" y="30764"/>
                  <a:pt x="33949" y="39157"/>
                  <a:pt x="46510" y="33324"/>
                </a:cubicBezTo>
                <a:cubicBezTo>
                  <a:pt x="59087" y="27482"/>
                  <a:pt x="60155" y="3264"/>
                  <a:pt x="85354" y="1624"/>
                </a:cubicBezTo>
                <a:cubicBezTo>
                  <a:pt x="110561" y="1"/>
                  <a:pt x="154813" y="19948"/>
                  <a:pt x="131290" y="97792"/>
                </a:cubicBezTo>
                <a:close/>
              </a:path>
            </a:pathLst>
          </a:custGeom>
          <a:solidFill>
            <a:srgbClr val="FFFFFF">
              <a:alpha val="21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0"/>
          <p:cNvSpPr txBox="1">
            <a:spLocks noGrp="1"/>
          </p:cNvSpPr>
          <p:nvPr>
            <p:ph type="ctrTitle"/>
          </p:nvPr>
        </p:nvSpPr>
        <p:spPr>
          <a:xfrm>
            <a:off x="720000" y="1657350"/>
            <a:ext cx="4023300" cy="182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 to Recursion</a:t>
            </a:r>
            <a:endParaRPr/>
          </a:p>
        </p:txBody>
      </p:sp>
      <p:sp>
        <p:nvSpPr>
          <p:cNvPr id="95" name="Google Shape;95;p20"/>
          <p:cNvSpPr/>
          <p:nvPr/>
        </p:nvSpPr>
        <p:spPr>
          <a:xfrm>
            <a:off x="7126281" y="1543700"/>
            <a:ext cx="1116965" cy="1116693"/>
          </a:xfrm>
          <a:custGeom>
            <a:avLst/>
            <a:gdLst/>
            <a:ahLst/>
            <a:cxnLst/>
            <a:rect l="l" t="t" r="r" b="b"/>
            <a:pathLst>
              <a:path w="32864" h="32856" extrusionOk="0">
                <a:moveTo>
                  <a:pt x="16332" y="8338"/>
                </a:moveTo>
                <a:cubicBezTo>
                  <a:pt x="20936" y="8338"/>
                  <a:pt x="24625" y="12290"/>
                  <a:pt x="24149" y="16997"/>
                </a:cubicBezTo>
                <a:cubicBezTo>
                  <a:pt x="23784" y="20686"/>
                  <a:pt x="20807" y="23654"/>
                  <a:pt x="17135" y="24019"/>
                </a:cubicBezTo>
                <a:cubicBezTo>
                  <a:pt x="16867" y="24045"/>
                  <a:pt x="16602" y="24058"/>
                  <a:pt x="16340" y="24058"/>
                </a:cubicBezTo>
                <a:cubicBezTo>
                  <a:pt x="11729" y="24058"/>
                  <a:pt x="8047" y="20106"/>
                  <a:pt x="8515" y="15399"/>
                </a:cubicBezTo>
                <a:cubicBezTo>
                  <a:pt x="8889" y="11719"/>
                  <a:pt x="11857" y="8750"/>
                  <a:pt x="15538" y="8377"/>
                </a:cubicBezTo>
                <a:cubicBezTo>
                  <a:pt x="15805" y="8351"/>
                  <a:pt x="16070" y="8338"/>
                  <a:pt x="16332" y="8338"/>
                </a:cubicBezTo>
                <a:close/>
                <a:moveTo>
                  <a:pt x="15546" y="1"/>
                </a:moveTo>
                <a:cubicBezTo>
                  <a:pt x="14748" y="1"/>
                  <a:pt x="14079" y="652"/>
                  <a:pt x="14079" y="1468"/>
                </a:cubicBezTo>
                <a:lnTo>
                  <a:pt x="14079" y="2796"/>
                </a:lnTo>
                <a:cubicBezTo>
                  <a:pt x="14079" y="3325"/>
                  <a:pt x="13715" y="3777"/>
                  <a:pt x="13203" y="3907"/>
                </a:cubicBezTo>
                <a:cubicBezTo>
                  <a:pt x="11935" y="4228"/>
                  <a:pt x="10755" y="4731"/>
                  <a:pt x="9670" y="5408"/>
                </a:cubicBezTo>
                <a:cubicBezTo>
                  <a:pt x="9479" y="5524"/>
                  <a:pt x="9265" y="5581"/>
                  <a:pt x="9052" y="5581"/>
                </a:cubicBezTo>
                <a:cubicBezTo>
                  <a:pt x="8752" y="5581"/>
                  <a:pt x="8456" y="5467"/>
                  <a:pt x="8238" y="5244"/>
                </a:cubicBezTo>
                <a:lnTo>
                  <a:pt x="7344" y="4349"/>
                </a:lnTo>
                <a:cubicBezTo>
                  <a:pt x="7057" y="4063"/>
                  <a:pt x="6684" y="3920"/>
                  <a:pt x="6312" y="3920"/>
                </a:cubicBezTo>
                <a:cubicBezTo>
                  <a:pt x="5940" y="3920"/>
                  <a:pt x="5569" y="4063"/>
                  <a:pt x="5286" y="4349"/>
                </a:cubicBezTo>
                <a:lnTo>
                  <a:pt x="4201" y="5434"/>
                </a:lnTo>
                <a:cubicBezTo>
                  <a:pt x="3620" y="6016"/>
                  <a:pt x="3620" y="6936"/>
                  <a:pt x="4201" y="7500"/>
                </a:cubicBezTo>
                <a:lnTo>
                  <a:pt x="5807" y="9106"/>
                </a:lnTo>
                <a:cubicBezTo>
                  <a:pt x="4939" y="10382"/>
                  <a:pt x="4297" y="11841"/>
                  <a:pt x="3950" y="13403"/>
                </a:cubicBezTo>
                <a:cubicBezTo>
                  <a:pt x="3828" y="13932"/>
                  <a:pt x="3359" y="14306"/>
                  <a:pt x="2821" y="14306"/>
                </a:cubicBezTo>
                <a:lnTo>
                  <a:pt x="1467" y="14306"/>
                </a:lnTo>
                <a:cubicBezTo>
                  <a:pt x="660" y="14306"/>
                  <a:pt x="0" y="14957"/>
                  <a:pt x="0" y="15764"/>
                </a:cubicBezTo>
                <a:lnTo>
                  <a:pt x="0" y="17300"/>
                </a:lnTo>
                <a:cubicBezTo>
                  <a:pt x="0" y="18099"/>
                  <a:pt x="651" y="18759"/>
                  <a:pt x="1467" y="18759"/>
                </a:cubicBezTo>
                <a:lnTo>
                  <a:pt x="2986" y="18759"/>
                </a:lnTo>
                <a:cubicBezTo>
                  <a:pt x="3507" y="18759"/>
                  <a:pt x="3958" y="19106"/>
                  <a:pt x="4089" y="19609"/>
                </a:cubicBezTo>
                <a:cubicBezTo>
                  <a:pt x="4427" y="20816"/>
                  <a:pt x="4939" y="21953"/>
                  <a:pt x="5590" y="22986"/>
                </a:cubicBezTo>
                <a:cubicBezTo>
                  <a:pt x="5877" y="23437"/>
                  <a:pt x="5816" y="24036"/>
                  <a:pt x="5434" y="24427"/>
                </a:cubicBezTo>
                <a:lnTo>
                  <a:pt x="4349" y="25512"/>
                </a:lnTo>
                <a:cubicBezTo>
                  <a:pt x="3776" y="26085"/>
                  <a:pt x="3776" y="27005"/>
                  <a:pt x="4349" y="27569"/>
                </a:cubicBezTo>
                <a:lnTo>
                  <a:pt x="5434" y="28654"/>
                </a:lnTo>
                <a:cubicBezTo>
                  <a:pt x="5720" y="28945"/>
                  <a:pt x="6096" y="29090"/>
                  <a:pt x="6470" y="29090"/>
                </a:cubicBezTo>
                <a:cubicBezTo>
                  <a:pt x="6845" y="29090"/>
                  <a:pt x="7218" y="28945"/>
                  <a:pt x="7500" y="28654"/>
                </a:cubicBezTo>
                <a:lnTo>
                  <a:pt x="8698" y="27456"/>
                </a:lnTo>
                <a:cubicBezTo>
                  <a:pt x="8924" y="27230"/>
                  <a:pt x="9220" y="27113"/>
                  <a:pt x="9518" y="27113"/>
                </a:cubicBezTo>
                <a:cubicBezTo>
                  <a:pt x="9713" y="27113"/>
                  <a:pt x="9908" y="27163"/>
                  <a:pt x="10087" y="27265"/>
                </a:cubicBezTo>
                <a:cubicBezTo>
                  <a:pt x="11120" y="27847"/>
                  <a:pt x="12231" y="28290"/>
                  <a:pt x="13411" y="28559"/>
                </a:cubicBezTo>
                <a:cubicBezTo>
                  <a:pt x="13932" y="28680"/>
                  <a:pt x="14305" y="29149"/>
                  <a:pt x="14305" y="29687"/>
                </a:cubicBezTo>
                <a:lnTo>
                  <a:pt x="14305" y="31388"/>
                </a:lnTo>
                <a:cubicBezTo>
                  <a:pt x="14305" y="32196"/>
                  <a:pt x="14956" y="32855"/>
                  <a:pt x="15772" y="32855"/>
                </a:cubicBezTo>
                <a:lnTo>
                  <a:pt x="17300" y="32855"/>
                </a:lnTo>
                <a:cubicBezTo>
                  <a:pt x="18107" y="32855"/>
                  <a:pt x="18767" y="32204"/>
                  <a:pt x="18767" y="31388"/>
                </a:cubicBezTo>
                <a:lnTo>
                  <a:pt x="18767" y="29583"/>
                </a:lnTo>
                <a:cubicBezTo>
                  <a:pt x="18767" y="29062"/>
                  <a:pt x="19114" y="28602"/>
                  <a:pt x="19626" y="28463"/>
                </a:cubicBezTo>
                <a:cubicBezTo>
                  <a:pt x="20772" y="28159"/>
                  <a:pt x="21848" y="27691"/>
                  <a:pt x="22847" y="27092"/>
                </a:cubicBezTo>
                <a:cubicBezTo>
                  <a:pt x="23033" y="26983"/>
                  <a:pt x="23240" y="26929"/>
                  <a:pt x="23445" y="26929"/>
                </a:cubicBezTo>
                <a:cubicBezTo>
                  <a:pt x="23746" y="26929"/>
                  <a:pt x="24043" y="27044"/>
                  <a:pt x="24270" y="27265"/>
                </a:cubicBezTo>
                <a:lnTo>
                  <a:pt x="25520" y="28515"/>
                </a:lnTo>
                <a:cubicBezTo>
                  <a:pt x="25807" y="28802"/>
                  <a:pt x="26180" y="28945"/>
                  <a:pt x="26552" y="28945"/>
                </a:cubicBezTo>
                <a:cubicBezTo>
                  <a:pt x="26924" y="28945"/>
                  <a:pt x="27295" y="28802"/>
                  <a:pt x="27577" y="28515"/>
                </a:cubicBezTo>
                <a:lnTo>
                  <a:pt x="28662" y="27430"/>
                </a:lnTo>
                <a:cubicBezTo>
                  <a:pt x="29235" y="26857"/>
                  <a:pt x="29235" y="25937"/>
                  <a:pt x="28662" y="25373"/>
                </a:cubicBezTo>
                <a:lnTo>
                  <a:pt x="27404" y="24114"/>
                </a:lnTo>
                <a:cubicBezTo>
                  <a:pt x="27022" y="23732"/>
                  <a:pt x="26961" y="23160"/>
                  <a:pt x="27230" y="22700"/>
                </a:cubicBezTo>
                <a:cubicBezTo>
                  <a:pt x="27829" y="21693"/>
                  <a:pt x="28298" y="20599"/>
                  <a:pt x="28602" y="19436"/>
                </a:cubicBezTo>
                <a:cubicBezTo>
                  <a:pt x="28732" y="18924"/>
                  <a:pt x="29183" y="18568"/>
                  <a:pt x="29713" y="18568"/>
                </a:cubicBezTo>
                <a:lnTo>
                  <a:pt x="31397" y="18568"/>
                </a:lnTo>
                <a:cubicBezTo>
                  <a:pt x="32213" y="18533"/>
                  <a:pt x="32864" y="17882"/>
                  <a:pt x="32864" y="17075"/>
                </a:cubicBezTo>
                <a:lnTo>
                  <a:pt x="32864" y="15538"/>
                </a:lnTo>
                <a:cubicBezTo>
                  <a:pt x="32864" y="14740"/>
                  <a:pt x="32213" y="14080"/>
                  <a:pt x="31397" y="14080"/>
                </a:cubicBezTo>
                <a:lnTo>
                  <a:pt x="29773" y="14080"/>
                </a:lnTo>
                <a:cubicBezTo>
                  <a:pt x="29244" y="14080"/>
                  <a:pt x="28775" y="13707"/>
                  <a:pt x="28654" y="13186"/>
                </a:cubicBezTo>
                <a:cubicBezTo>
                  <a:pt x="28359" y="11971"/>
                  <a:pt x="27898" y="10834"/>
                  <a:pt x="27273" y="9792"/>
                </a:cubicBezTo>
                <a:cubicBezTo>
                  <a:pt x="27004" y="9332"/>
                  <a:pt x="27083" y="8759"/>
                  <a:pt x="27447" y="8394"/>
                </a:cubicBezTo>
                <a:lnTo>
                  <a:pt x="28506" y="7335"/>
                </a:lnTo>
                <a:cubicBezTo>
                  <a:pt x="29079" y="6763"/>
                  <a:pt x="29079" y="5842"/>
                  <a:pt x="28506" y="5278"/>
                </a:cubicBezTo>
                <a:lnTo>
                  <a:pt x="27421" y="4193"/>
                </a:lnTo>
                <a:cubicBezTo>
                  <a:pt x="27130" y="3907"/>
                  <a:pt x="26755" y="3764"/>
                  <a:pt x="26382" y="3764"/>
                </a:cubicBezTo>
                <a:cubicBezTo>
                  <a:pt x="26008" y="3764"/>
                  <a:pt x="25637" y="3907"/>
                  <a:pt x="25355" y="4193"/>
                </a:cubicBezTo>
                <a:lnTo>
                  <a:pt x="24340" y="5209"/>
                </a:lnTo>
                <a:cubicBezTo>
                  <a:pt x="24115" y="5433"/>
                  <a:pt x="23819" y="5550"/>
                  <a:pt x="23522" y="5550"/>
                </a:cubicBezTo>
                <a:cubicBezTo>
                  <a:pt x="23312" y="5550"/>
                  <a:pt x="23102" y="5492"/>
                  <a:pt x="22916" y="5374"/>
                </a:cubicBezTo>
                <a:cubicBezTo>
                  <a:pt x="21840" y="4723"/>
                  <a:pt x="20668" y="4228"/>
                  <a:pt x="19409" y="3907"/>
                </a:cubicBezTo>
                <a:cubicBezTo>
                  <a:pt x="18897" y="3777"/>
                  <a:pt x="18541" y="3325"/>
                  <a:pt x="18541" y="2796"/>
                </a:cubicBezTo>
                <a:lnTo>
                  <a:pt x="18541" y="1468"/>
                </a:lnTo>
                <a:cubicBezTo>
                  <a:pt x="18541" y="669"/>
                  <a:pt x="17890" y="1"/>
                  <a:pt x="17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0"/>
          <p:cNvSpPr/>
          <p:nvPr/>
        </p:nvSpPr>
        <p:spPr>
          <a:xfrm>
            <a:off x="8010185" y="2181530"/>
            <a:ext cx="719583" cy="713534"/>
          </a:xfrm>
          <a:custGeom>
            <a:avLst/>
            <a:gdLst/>
            <a:ahLst/>
            <a:cxnLst/>
            <a:rect l="l" t="t" r="r" b="b"/>
            <a:pathLst>
              <a:path w="21172" h="20994" extrusionOk="0">
                <a:moveTo>
                  <a:pt x="10557" y="5287"/>
                </a:moveTo>
                <a:cubicBezTo>
                  <a:pt x="10729" y="5287"/>
                  <a:pt x="10902" y="5296"/>
                  <a:pt x="11076" y="5315"/>
                </a:cubicBezTo>
                <a:cubicBezTo>
                  <a:pt x="14279" y="5662"/>
                  <a:pt x="16345" y="8822"/>
                  <a:pt x="15373" y="11877"/>
                </a:cubicBezTo>
                <a:cubicBezTo>
                  <a:pt x="14714" y="13983"/>
                  <a:pt x="12722" y="15412"/>
                  <a:pt x="10550" y="15412"/>
                </a:cubicBezTo>
                <a:cubicBezTo>
                  <a:pt x="10376" y="15412"/>
                  <a:pt x="10201" y="15403"/>
                  <a:pt x="10026" y="15384"/>
                </a:cubicBezTo>
                <a:cubicBezTo>
                  <a:pt x="6823" y="15037"/>
                  <a:pt x="4766" y="11877"/>
                  <a:pt x="5729" y="8822"/>
                </a:cubicBezTo>
                <a:cubicBezTo>
                  <a:pt x="6397" y="6723"/>
                  <a:pt x="8390" y="5287"/>
                  <a:pt x="10557" y="5287"/>
                </a:cubicBezTo>
                <a:close/>
                <a:moveTo>
                  <a:pt x="12003" y="0"/>
                </a:moveTo>
                <a:cubicBezTo>
                  <a:pt x="11564" y="0"/>
                  <a:pt x="11175" y="302"/>
                  <a:pt x="11076" y="749"/>
                </a:cubicBezTo>
                <a:lnTo>
                  <a:pt x="10903" y="1582"/>
                </a:lnTo>
                <a:cubicBezTo>
                  <a:pt x="10842" y="1921"/>
                  <a:pt x="10547" y="2155"/>
                  <a:pt x="10199" y="2181"/>
                </a:cubicBezTo>
                <a:cubicBezTo>
                  <a:pt x="9366" y="2216"/>
                  <a:pt x="8542" y="2372"/>
                  <a:pt x="7769" y="2659"/>
                </a:cubicBezTo>
                <a:cubicBezTo>
                  <a:pt x="7686" y="2690"/>
                  <a:pt x="7599" y="2705"/>
                  <a:pt x="7513" y="2705"/>
                </a:cubicBezTo>
                <a:cubicBezTo>
                  <a:pt x="7267" y="2705"/>
                  <a:pt x="7027" y="2582"/>
                  <a:pt x="6892" y="2364"/>
                </a:cubicBezTo>
                <a:lnTo>
                  <a:pt x="6450" y="1678"/>
                </a:lnTo>
                <a:cubicBezTo>
                  <a:pt x="6268" y="1403"/>
                  <a:pt x="5969" y="1257"/>
                  <a:pt x="5664" y="1257"/>
                </a:cubicBezTo>
                <a:cubicBezTo>
                  <a:pt x="5487" y="1257"/>
                  <a:pt x="5307" y="1307"/>
                  <a:pt x="5148" y="1409"/>
                </a:cubicBezTo>
                <a:lnTo>
                  <a:pt x="4323" y="1956"/>
                </a:lnTo>
                <a:cubicBezTo>
                  <a:pt x="3889" y="2233"/>
                  <a:pt x="3767" y="2824"/>
                  <a:pt x="4045" y="3258"/>
                </a:cubicBezTo>
                <a:lnTo>
                  <a:pt x="4852" y="4482"/>
                </a:lnTo>
                <a:cubicBezTo>
                  <a:pt x="4132" y="5176"/>
                  <a:pt x="3542" y="6009"/>
                  <a:pt x="3116" y="6947"/>
                </a:cubicBezTo>
                <a:cubicBezTo>
                  <a:pt x="2998" y="7213"/>
                  <a:pt x="2728" y="7379"/>
                  <a:pt x="2441" y="7379"/>
                </a:cubicBezTo>
                <a:cubicBezTo>
                  <a:pt x="2392" y="7379"/>
                  <a:pt x="2342" y="7374"/>
                  <a:pt x="2292" y="7363"/>
                </a:cubicBezTo>
                <a:lnTo>
                  <a:pt x="1432" y="7190"/>
                </a:lnTo>
                <a:cubicBezTo>
                  <a:pt x="1367" y="7177"/>
                  <a:pt x="1303" y="7170"/>
                  <a:pt x="1239" y="7170"/>
                </a:cubicBezTo>
                <a:cubicBezTo>
                  <a:pt x="801" y="7170"/>
                  <a:pt x="411" y="7472"/>
                  <a:pt x="313" y="7919"/>
                </a:cubicBezTo>
                <a:lnTo>
                  <a:pt x="113" y="8882"/>
                </a:lnTo>
                <a:cubicBezTo>
                  <a:pt x="0" y="9395"/>
                  <a:pt x="330" y="9898"/>
                  <a:pt x="833" y="10002"/>
                </a:cubicBezTo>
                <a:lnTo>
                  <a:pt x="1788" y="10202"/>
                </a:lnTo>
                <a:cubicBezTo>
                  <a:pt x="2118" y="10263"/>
                  <a:pt x="2353" y="10549"/>
                  <a:pt x="2379" y="10879"/>
                </a:cubicBezTo>
                <a:cubicBezTo>
                  <a:pt x="2431" y="11686"/>
                  <a:pt x="2604" y="12467"/>
                  <a:pt x="2873" y="13205"/>
                </a:cubicBezTo>
                <a:cubicBezTo>
                  <a:pt x="2995" y="13526"/>
                  <a:pt x="2873" y="13900"/>
                  <a:pt x="2587" y="14091"/>
                </a:cubicBezTo>
                <a:lnTo>
                  <a:pt x="1762" y="14637"/>
                </a:lnTo>
                <a:cubicBezTo>
                  <a:pt x="1328" y="14915"/>
                  <a:pt x="1207" y="15505"/>
                  <a:pt x="1484" y="15940"/>
                </a:cubicBezTo>
                <a:lnTo>
                  <a:pt x="2031" y="16764"/>
                </a:lnTo>
                <a:cubicBezTo>
                  <a:pt x="2207" y="17039"/>
                  <a:pt x="2508" y="17185"/>
                  <a:pt x="2815" y="17185"/>
                </a:cubicBezTo>
                <a:cubicBezTo>
                  <a:pt x="2993" y="17185"/>
                  <a:pt x="3174" y="17135"/>
                  <a:pt x="3333" y="17033"/>
                </a:cubicBezTo>
                <a:lnTo>
                  <a:pt x="4253" y="16426"/>
                </a:lnTo>
                <a:cubicBezTo>
                  <a:pt x="4378" y="16346"/>
                  <a:pt x="4518" y="16308"/>
                  <a:pt x="4656" y="16308"/>
                </a:cubicBezTo>
                <a:cubicBezTo>
                  <a:pt x="4836" y="16308"/>
                  <a:pt x="5014" y="16372"/>
                  <a:pt x="5156" y="16495"/>
                </a:cubicBezTo>
                <a:cubicBezTo>
                  <a:pt x="5729" y="16990"/>
                  <a:pt x="6371" y="17415"/>
                  <a:pt x="7075" y="17745"/>
                </a:cubicBezTo>
                <a:cubicBezTo>
                  <a:pt x="7387" y="17901"/>
                  <a:pt x="7561" y="18240"/>
                  <a:pt x="7491" y="18570"/>
                </a:cubicBezTo>
                <a:lnTo>
                  <a:pt x="7257" y="19646"/>
                </a:lnTo>
                <a:cubicBezTo>
                  <a:pt x="7153" y="20158"/>
                  <a:pt x="7474" y="20653"/>
                  <a:pt x="7986" y="20766"/>
                </a:cubicBezTo>
                <a:lnTo>
                  <a:pt x="8950" y="20974"/>
                </a:lnTo>
                <a:cubicBezTo>
                  <a:pt x="9014" y="20987"/>
                  <a:pt x="9079" y="20994"/>
                  <a:pt x="9143" y="20994"/>
                </a:cubicBezTo>
                <a:cubicBezTo>
                  <a:pt x="9583" y="20994"/>
                  <a:pt x="9978" y="20692"/>
                  <a:pt x="10069" y="20245"/>
                </a:cubicBezTo>
                <a:lnTo>
                  <a:pt x="10312" y="19108"/>
                </a:lnTo>
                <a:cubicBezTo>
                  <a:pt x="10373" y="18778"/>
                  <a:pt x="10660" y="18526"/>
                  <a:pt x="10989" y="18518"/>
                </a:cubicBezTo>
                <a:cubicBezTo>
                  <a:pt x="11753" y="18474"/>
                  <a:pt x="12500" y="18327"/>
                  <a:pt x="13203" y="18075"/>
                </a:cubicBezTo>
                <a:cubicBezTo>
                  <a:pt x="13285" y="18047"/>
                  <a:pt x="13369" y="18033"/>
                  <a:pt x="13452" y="18033"/>
                </a:cubicBezTo>
                <a:cubicBezTo>
                  <a:pt x="13700" y="18033"/>
                  <a:pt x="13934" y="18155"/>
                  <a:pt x="14071" y="18370"/>
                </a:cubicBezTo>
                <a:lnTo>
                  <a:pt x="14696" y="19325"/>
                </a:lnTo>
                <a:cubicBezTo>
                  <a:pt x="14872" y="19599"/>
                  <a:pt x="15172" y="19745"/>
                  <a:pt x="15479" y="19745"/>
                </a:cubicBezTo>
                <a:cubicBezTo>
                  <a:pt x="15658" y="19745"/>
                  <a:pt x="15838" y="19696"/>
                  <a:pt x="15998" y="19594"/>
                </a:cubicBezTo>
                <a:lnTo>
                  <a:pt x="16822" y="19047"/>
                </a:lnTo>
                <a:cubicBezTo>
                  <a:pt x="17257" y="18769"/>
                  <a:pt x="17369" y="18179"/>
                  <a:pt x="17092" y="17745"/>
                </a:cubicBezTo>
                <a:lnTo>
                  <a:pt x="16458" y="16790"/>
                </a:lnTo>
                <a:cubicBezTo>
                  <a:pt x="16276" y="16512"/>
                  <a:pt x="16310" y="16130"/>
                  <a:pt x="16536" y="15879"/>
                </a:cubicBezTo>
                <a:cubicBezTo>
                  <a:pt x="17048" y="15332"/>
                  <a:pt x="17482" y="14690"/>
                  <a:pt x="17829" y="13995"/>
                </a:cubicBezTo>
                <a:cubicBezTo>
                  <a:pt x="17954" y="13738"/>
                  <a:pt x="18216" y="13580"/>
                  <a:pt x="18494" y="13580"/>
                </a:cubicBezTo>
                <a:cubicBezTo>
                  <a:pt x="18544" y="13580"/>
                  <a:pt x="18595" y="13585"/>
                  <a:pt x="18645" y="13596"/>
                </a:cubicBezTo>
                <a:lnTo>
                  <a:pt x="19704" y="13813"/>
                </a:lnTo>
                <a:cubicBezTo>
                  <a:pt x="19770" y="13824"/>
                  <a:pt x="19835" y="13830"/>
                  <a:pt x="19899" y="13830"/>
                </a:cubicBezTo>
                <a:cubicBezTo>
                  <a:pt x="20372" y="13830"/>
                  <a:pt x="20767" y="13527"/>
                  <a:pt x="20859" y="13075"/>
                </a:cubicBezTo>
                <a:lnTo>
                  <a:pt x="21058" y="12103"/>
                </a:lnTo>
                <a:cubicBezTo>
                  <a:pt x="21171" y="11599"/>
                  <a:pt x="20841" y="11096"/>
                  <a:pt x="20338" y="10992"/>
                </a:cubicBezTo>
                <a:lnTo>
                  <a:pt x="19314" y="10775"/>
                </a:lnTo>
                <a:cubicBezTo>
                  <a:pt x="18975" y="10705"/>
                  <a:pt x="18741" y="10419"/>
                  <a:pt x="18732" y="10063"/>
                </a:cubicBezTo>
                <a:cubicBezTo>
                  <a:pt x="18706" y="9264"/>
                  <a:pt x="18559" y="8483"/>
                  <a:pt x="18307" y="7745"/>
                </a:cubicBezTo>
                <a:cubicBezTo>
                  <a:pt x="18194" y="7424"/>
                  <a:pt x="18315" y="7068"/>
                  <a:pt x="18593" y="6886"/>
                </a:cubicBezTo>
                <a:lnTo>
                  <a:pt x="19401" y="6357"/>
                </a:lnTo>
                <a:cubicBezTo>
                  <a:pt x="19835" y="6079"/>
                  <a:pt x="19956" y="5488"/>
                  <a:pt x="19670" y="5054"/>
                </a:cubicBezTo>
                <a:lnTo>
                  <a:pt x="19131" y="4230"/>
                </a:lnTo>
                <a:cubicBezTo>
                  <a:pt x="18950" y="3955"/>
                  <a:pt x="18650" y="3806"/>
                  <a:pt x="18345" y="3806"/>
                </a:cubicBezTo>
                <a:cubicBezTo>
                  <a:pt x="18168" y="3806"/>
                  <a:pt x="17989" y="3856"/>
                  <a:pt x="17829" y="3961"/>
                </a:cubicBezTo>
                <a:lnTo>
                  <a:pt x="17057" y="4473"/>
                </a:lnTo>
                <a:cubicBezTo>
                  <a:pt x="16930" y="4551"/>
                  <a:pt x="16789" y="4590"/>
                  <a:pt x="16650" y="4590"/>
                </a:cubicBezTo>
                <a:cubicBezTo>
                  <a:pt x="16467" y="4590"/>
                  <a:pt x="16285" y="4523"/>
                  <a:pt x="16137" y="4395"/>
                </a:cubicBezTo>
                <a:cubicBezTo>
                  <a:pt x="15546" y="3839"/>
                  <a:pt x="14869" y="3370"/>
                  <a:pt x="14114" y="3006"/>
                </a:cubicBezTo>
                <a:cubicBezTo>
                  <a:pt x="13810" y="2850"/>
                  <a:pt x="13637" y="2520"/>
                  <a:pt x="13715" y="2181"/>
                </a:cubicBezTo>
                <a:lnTo>
                  <a:pt x="13889" y="1348"/>
                </a:lnTo>
                <a:cubicBezTo>
                  <a:pt x="14001" y="836"/>
                  <a:pt x="13672" y="332"/>
                  <a:pt x="13159" y="228"/>
                </a:cubicBezTo>
                <a:lnTo>
                  <a:pt x="12196" y="20"/>
                </a:lnTo>
                <a:cubicBezTo>
                  <a:pt x="12131" y="7"/>
                  <a:pt x="12066"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0"/>
          <p:cNvSpPr/>
          <p:nvPr/>
        </p:nvSpPr>
        <p:spPr>
          <a:xfrm>
            <a:off x="7169901" y="931488"/>
            <a:ext cx="623977" cy="405403"/>
          </a:xfrm>
          <a:custGeom>
            <a:avLst/>
            <a:gdLst/>
            <a:ahLst/>
            <a:cxnLst/>
            <a:rect l="l" t="t" r="r" b="b"/>
            <a:pathLst>
              <a:path w="18359" h="11928" fill="none" extrusionOk="0">
                <a:moveTo>
                  <a:pt x="16423" y="5669"/>
                </a:moveTo>
                <a:cubicBezTo>
                  <a:pt x="16527" y="5296"/>
                  <a:pt x="16580" y="4905"/>
                  <a:pt x="16580" y="4506"/>
                </a:cubicBezTo>
                <a:cubicBezTo>
                  <a:pt x="16580" y="2023"/>
                  <a:pt x="14557" y="1"/>
                  <a:pt x="12074" y="1"/>
                </a:cubicBezTo>
                <a:cubicBezTo>
                  <a:pt x="10252" y="1"/>
                  <a:pt x="8680" y="1086"/>
                  <a:pt x="7977" y="2648"/>
                </a:cubicBezTo>
                <a:cubicBezTo>
                  <a:pt x="7387" y="2240"/>
                  <a:pt x="6675" y="1989"/>
                  <a:pt x="5894" y="1989"/>
                </a:cubicBezTo>
                <a:cubicBezTo>
                  <a:pt x="3924" y="1989"/>
                  <a:pt x="2318" y="3569"/>
                  <a:pt x="2292" y="5522"/>
                </a:cubicBezTo>
                <a:cubicBezTo>
                  <a:pt x="964" y="5938"/>
                  <a:pt x="0" y="7188"/>
                  <a:pt x="0" y="8647"/>
                </a:cubicBezTo>
                <a:cubicBezTo>
                  <a:pt x="0" y="10461"/>
                  <a:pt x="1467" y="11928"/>
                  <a:pt x="3273" y="11928"/>
                </a:cubicBezTo>
                <a:lnTo>
                  <a:pt x="15069" y="11928"/>
                </a:lnTo>
                <a:cubicBezTo>
                  <a:pt x="16883" y="11928"/>
                  <a:pt x="18350" y="10461"/>
                  <a:pt x="18350" y="8647"/>
                </a:cubicBezTo>
                <a:cubicBezTo>
                  <a:pt x="18359" y="7318"/>
                  <a:pt x="17569" y="6181"/>
                  <a:pt x="16423" y="5669"/>
                </a:cubicBezTo>
                <a:close/>
              </a:path>
            </a:pathLst>
          </a:custGeom>
          <a:noFill/>
          <a:ln w="28575" cap="flat" cmpd="sng">
            <a:solidFill>
              <a:schemeClr val="lt1"/>
            </a:solidFill>
            <a:prstDash val="solid"/>
            <a:miter lim="86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20"/>
          <p:cNvGrpSpPr/>
          <p:nvPr/>
        </p:nvGrpSpPr>
        <p:grpSpPr>
          <a:xfrm>
            <a:off x="5219863" y="2093631"/>
            <a:ext cx="2538390" cy="2056394"/>
            <a:chOff x="3780013" y="1888393"/>
            <a:chExt cx="2538390" cy="2056394"/>
          </a:xfrm>
        </p:grpSpPr>
        <p:sp>
          <p:nvSpPr>
            <p:cNvPr id="99" name="Google Shape;99;p20"/>
            <p:cNvSpPr/>
            <p:nvPr/>
          </p:nvSpPr>
          <p:spPr>
            <a:xfrm>
              <a:off x="3780013" y="1888393"/>
              <a:ext cx="2538390" cy="1625894"/>
            </a:xfrm>
            <a:custGeom>
              <a:avLst/>
              <a:gdLst/>
              <a:ahLst/>
              <a:cxnLst/>
              <a:rect l="l" t="t" r="r" b="b"/>
              <a:pathLst>
                <a:path w="74686" h="47838" extrusionOk="0">
                  <a:moveTo>
                    <a:pt x="348" y="1"/>
                  </a:moveTo>
                  <a:cubicBezTo>
                    <a:pt x="165" y="1"/>
                    <a:pt x="1" y="157"/>
                    <a:pt x="1" y="348"/>
                  </a:cubicBezTo>
                  <a:lnTo>
                    <a:pt x="1" y="47838"/>
                  </a:lnTo>
                  <a:lnTo>
                    <a:pt x="74685" y="47838"/>
                  </a:lnTo>
                  <a:lnTo>
                    <a:pt x="74685" y="348"/>
                  </a:lnTo>
                  <a:cubicBezTo>
                    <a:pt x="74685" y="166"/>
                    <a:pt x="74529" y="1"/>
                    <a:pt x="74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0"/>
            <p:cNvSpPr/>
            <p:nvPr/>
          </p:nvSpPr>
          <p:spPr>
            <a:xfrm>
              <a:off x="3897715" y="1988693"/>
              <a:ext cx="2303265" cy="1399911"/>
            </a:xfrm>
            <a:custGeom>
              <a:avLst/>
              <a:gdLst/>
              <a:ahLst/>
              <a:cxnLst/>
              <a:rect l="l" t="t" r="r" b="b"/>
              <a:pathLst>
                <a:path w="67768" h="41189" extrusionOk="0">
                  <a:moveTo>
                    <a:pt x="348" y="1"/>
                  </a:moveTo>
                  <a:cubicBezTo>
                    <a:pt x="166" y="1"/>
                    <a:pt x="1" y="157"/>
                    <a:pt x="1" y="348"/>
                  </a:cubicBezTo>
                  <a:lnTo>
                    <a:pt x="1" y="40842"/>
                  </a:lnTo>
                  <a:cubicBezTo>
                    <a:pt x="1" y="41024"/>
                    <a:pt x="149" y="41189"/>
                    <a:pt x="348" y="41189"/>
                  </a:cubicBezTo>
                  <a:lnTo>
                    <a:pt x="67420" y="41189"/>
                  </a:lnTo>
                  <a:cubicBezTo>
                    <a:pt x="67620" y="41189"/>
                    <a:pt x="67768" y="41024"/>
                    <a:pt x="67768" y="40833"/>
                  </a:cubicBezTo>
                  <a:lnTo>
                    <a:pt x="67768" y="348"/>
                  </a:lnTo>
                  <a:cubicBezTo>
                    <a:pt x="67768" y="166"/>
                    <a:pt x="67620" y="1"/>
                    <a:pt x="674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0"/>
            <p:cNvSpPr/>
            <p:nvPr/>
          </p:nvSpPr>
          <p:spPr>
            <a:xfrm>
              <a:off x="3897443" y="1988693"/>
              <a:ext cx="2219180" cy="1399911"/>
            </a:xfrm>
            <a:custGeom>
              <a:avLst/>
              <a:gdLst/>
              <a:ahLst/>
              <a:cxnLst/>
              <a:rect l="l" t="t" r="r" b="b"/>
              <a:pathLst>
                <a:path w="65294" h="41189" extrusionOk="0">
                  <a:moveTo>
                    <a:pt x="938" y="1"/>
                  </a:moveTo>
                  <a:cubicBezTo>
                    <a:pt x="417" y="1"/>
                    <a:pt x="0" y="426"/>
                    <a:pt x="0" y="947"/>
                  </a:cubicBezTo>
                  <a:lnTo>
                    <a:pt x="0" y="40243"/>
                  </a:lnTo>
                  <a:cubicBezTo>
                    <a:pt x="0" y="40763"/>
                    <a:pt x="417" y="41189"/>
                    <a:pt x="938" y="41189"/>
                  </a:cubicBezTo>
                  <a:lnTo>
                    <a:pt x="15061" y="41189"/>
                  </a:lnTo>
                  <a:lnTo>
                    <a:pt x="652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0"/>
            <p:cNvSpPr/>
            <p:nvPr/>
          </p:nvSpPr>
          <p:spPr>
            <a:xfrm>
              <a:off x="5033303" y="1920852"/>
              <a:ext cx="32492" cy="32492"/>
            </a:xfrm>
            <a:custGeom>
              <a:avLst/>
              <a:gdLst/>
              <a:ahLst/>
              <a:cxnLst/>
              <a:rect l="l" t="t" r="r" b="b"/>
              <a:pathLst>
                <a:path w="956" h="956" extrusionOk="0">
                  <a:moveTo>
                    <a:pt x="478" y="0"/>
                  </a:moveTo>
                  <a:cubicBezTo>
                    <a:pt x="217" y="0"/>
                    <a:pt x="0" y="217"/>
                    <a:pt x="0" y="478"/>
                  </a:cubicBezTo>
                  <a:cubicBezTo>
                    <a:pt x="0" y="738"/>
                    <a:pt x="217" y="955"/>
                    <a:pt x="478" y="955"/>
                  </a:cubicBezTo>
                  <a:cubicBezTo>
                    <a:pt x="738" y="955"/>
                    <a:pt x="955" y="738"/>
                    <a:pt x="955" y="478"/>
                  </a:cubicBezTo>
                  <a:cubicBezTo>
                    <a:pt x="955" y="217"/>
                    <a:pt x="738"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0"/>
            <p:cNvSpPr/>
            <p:nvPr/>
          </p:nvSpPr>
          <p:spPr>
            <a:xfrm>
              <a:off x="4113100" y="2170157"/>
              <a:ext cx="839661" cy="42790"/>
            </a:xfrm>
            <a:custGeom>
              <a:avLst/>
              <a:gdLst/>
              <a:ahLst/>
              <a:cxnLst/>
              <a:rect l="l" t="t" r="r" b="b"/>
              <a:pathLst>
                <a:path w="24705" h="1259" extrusionOk="0">
                  <a:moveTo>
                    <a:pt x="1" y="0"/>
                  </a:moveTo>
                  <a:lnTo>
                    <a:pt x="1" y="1259"/>
                  </a:lnTo>
                  <a:lnTo>
                    <a:pt x="24705" y="1259"/>
                  </a:lnTo>
                  <a:lnTo>
                    <a:pt x="24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0"/>
            <p:cNvSpPr/>
            <p:nvPr/>
          </p:nvSpPr>
          <p:spPr>
            <a:xfrm>
              <a:off x="4113100" y="2397607"/>
              <a:ext cx="839661" cy="42824"/>
            </a:xfrm>
            <a:custGeom>
              <a:avLst/>
              <a:gdLst/>
              <a:ahLst/>
              <a:cxnLst/>
              <a:rect l="l" t="t" r="r" b="b"/>
              <a:pathLst>
                <a:path w="24705" h="1260" extrusionOk="0">
                  <a:moveTo>
                    <a:pt x="1" y="1"/>
                  </a:moveTo>
                  <a:lnTo>
                    <a:pt x="1" y="1259"/>
                  </a:lnTo>
                  <a:lnTo>
                    <a:pt x="24705" y="1259"/>
                  </a:lnTo>
                  <a:lnTo>
                    <a:pt x="24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0"/>
            <p:cNvSpPr/>
            <p:nvPr/>
          </p:nvSpPr>
          <p:spPr>
            <a:xfrm>
              <a:off x="4113100" y="2246257"/>
              <a:ext cx="489760" cy="42824"/>
            </a:xfrm>
            <a:custGeom>
              <a:avLst/>
              <a:gdLst/>
              <a:ahLst/>
              <a:cxnLst/>
              <a:rect l="l" t="t" r="r" b="b"/>
              <a:pathLst>
                <a:path w="14410" h="1260" extrusionOk="0">
                  <a:moveTo>
                    <a:pt x="1" y="1"/>
                  </a:moveTo>
                  <a:lnTo>
                    <a:pt x="1" y="1259"/>
                  </a:lnTo>
                  <a:lnTo>
                    <a:pt x="14410" y="1259"/>
                  </a:lnTo>
                  <a:lnTo>
                    <a:pt x="144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0"/>
            <p:cNvSpPr/>
            <p:nvPr/>
          </p:nvSpPr>
          <p:spPr>
            <a:xfrm>
              <a:off x="4113100" y="2322085"/>
              <a:ext cx="939958" cy="42824"/>
            </a:xfrm>
            <a:custGeom>
              <a:avLst/>
              <a:gdLst/>
              <a:ahLst/>
              <a:cxnLst/>
              <a:rect l="l" t="t" r="r" b="b"/>
              <a:pathLst>
                <a:path w="27656" h="1260" extrusionOk="0">
                  <a:moveTo>
                    <a:pt x="1" y="1"/>
                  </a:moveTo>
                  <a:lnTo>
                    <a:pt x="1" y="1259"/>
                  </a:lnTo>
                  <a:lnTo>
                    <a:pt x="27656" y="1259"/>
                  </a:lnTo>
                  <a:lnTo>
                    <a:pt x="27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0"/>
            <p:cNvSpPr/>
            <p:nvPr/>
          </p:nvSpPr>
          <p:spPr>
            <a:xfrm>
              <a:off x="5068685" y="2322085"/>
              <a:ext cx="151992" cy="42824"/>
            </a:xfrm>
            <a:custGeom>
              <a:avLst/>
              <a:gdLst/>
              <a:ahLst/>
              <a:cxnLst/>
              <a:rect l="l" t="t" r="r" b="b"/>
              <a:pathLst>
                <a:path w="4472" h="1260" extrusionOk="0">
                  <a:moveTo>
                    <a:pt x="1" y="1"/>
                  </a:moveTo>
                  <a:lnTo>
                    <a:pt x="1" y="1259"/>
                  </a:lnTo>
                  <a:lnTo>
                    <a:pt x="4471" y="1259"/>
                  </a:lnTo>
                  <a:lnTo>
                    <a:pt x="44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0"/>
            <p:cNvSpPr/>
            <p:nvPr/>
          </p:nvSpPr>
          <p:spPr>
            <a:xfrm>
              <a:off x="5244541" y="2322085"/>
              <a:ext cx="82352" cy="42824"/>
            </a:xfrm>
            <a:custGeom>
              <a:avLst/>
              <a:gdLst/>
              <a:ahLst/>
              <a:cxnLst/>
              <a:rect l="l" t="t" r="r" b="b"/>
              <a:pathLst>
                <a:path w="2423" h="1260" extrusionOk="0">
                  <a:moveTo>
                    <a:pt x="0" y="1"/>
                  </a:moveTo>
                  <a:lnTo>
                    <a:pt x="0" y="1259"/>
                  </a:lnTo>
                  <a:lnTo>
                    <a:pt x="2422" y="1259"/>
                  </a:lnTo>
                  <a:lnTo>
                    <a:pt x="24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0"/>
            <p:cNvSpPr/>
            <p:nvPr/>
          </p:nvSpPr>
          <p:spPr>
            <a:xfrm>
              <a:off x="4113100" y="2473740"/>
              <a:ext cx="535779" cy="42790"/>
            </a:xfrm>
            <a:custGeom>
              <a:avLst/>
              <a:gdLst/>
              <a:ahLst/>
              <a:cxnLst/>
              <a:rect l="l" t="t" r="r" b="b"/>
              <a:pathLst>
                <a:path w="15764" h="1259" extrusionOk="0">
                  <a:moveTo>
                    <a:pt x="1" y="0"/>
                  </a:moveTo>
                  <a:lnTo>
                    <a:pt x="1" y="1259"/>
                  </a:lnTo>
                  <a:lnTo>
                    <a:pt x="15764" y="1259"/>
                  </a:lnTo>
                  <a:lnTo>
                    <a:pt x="15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0"/>
            <p:cNvSpPr/>
            <p:nvPr/>
          </p:nvSpPr>
          <p:spPr>
            <a:xfrm>
              <a:off x="4657425" y="2473740"/>
              <a:ext cx="86770" cy="42790"/>
            </a:xfrm>
            <a:custGeom>
              <a:avLst/>
              <a:gdLst/>
              <a:ahLst/>
              <a:cxnLst/>
              <a:rect l="l" t="t" r="r" b="b"/>
              <a:pathLst>
                <a:path w="2553" h="1259" extrusionOk="0">
                  <a:moveTo>
                    <a:pt x="1" y="0"/>
                  </a:moveTo>
                  <a:lnTo>
                    <a:pt x="1" y="1259"/>
                  </a:lnTo>
                  <a:lnTo>
                    <a:pt x="2553" y="1259"/>
                  </a:lnTo>
                  <a:lnTo>
                    <a:pt x="25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0"/>
            <p:cNvSpPr/>
            <p:nvPr/>
          </p:nvSpPr>
          <p:spPr>
            <a:xfrm>
              <a:off x="4757724" y="2473740"/>
              <a:ext cx="46971" cy="42790"/>
            </a:xfrm>
            <a:custGeom>
              <a:avLst/>
              <a:gdLst/>
              <a:ahLst/>
              <a:cxnLst/>
              <a:rect l="l" t="t" r="r" b="b"/>
              <a:pathLst>
                <a:path w="1382" h="1259" extrusionOk="0">
                  <a:moveTo>
                    <a:pt x="1" y="0"/>
                  </a:moveTo>
                  <a:lnTo>
                    <a:pt x="1" y="1259"/>
                  </a:lnTo>
                  <a:lnTo>
                    <a:pt x="1381" y="1259"/>
                  </a:lnTo>
                  <a:lnTo>
                    <a:pt x="13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0"/>
            <p:cNvSpPr/>
            <p:nvPr/>
          </p:nvSpPr>
          <p:spPr>
            <a:xfrm>
              <a:off x="4110755" y="3060821"/>
              <a:ext cx="308607" cy="42824"/>
            </a:xfrm>
            <a:custGeom>
              <a:avLst/>
              <a:gdLst/>
              <a:ahLst/>
              <a:cxnLst/>
              <a:rect l="l" t="t" r="r" b="b"/>
              <a:pathLst>
                <a:path w="9080" h="1260" extrusionOk="0">
                  <a:moveTo>
                    <a:pt x="0" y="1"/>
                  </a:moveTo>
                  <a:lnTo>
                    <a:pt x="0" y="1260"/>
                  </a:lnTo>
                  <a:lnTo>
                    <a:pt x="9080" y="1260"/>
                  </a:lnTo>
                  <a:lnTo>
                    <a:pt x="9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p:nvPr/>
          </p:nvSpPr>
          <p:spPr>
            <a:xfrm>
              <a:off x="4110755" y="3136649"/>
              <a:ext cx="179998" cy="42824"/>
            </a:xfrm>
            <a:custGeom>
              <a:avLst/>
              <a:gdLst/>
              <a:ahLst/>
              <a:cxnLst/>
              <a:rect l="l" t="t" r="r" b="b"/>
              <a:pathLst>
                <a:path w="5296" h="1260" extrusionOk="0">
                  <a:moveTo>
                    <a:pt x="0" y="1"/>
                  </a:moveTo>
                  <a:lnTo>
                    <a:pt x="0" y="1259"/>
                  </a:lnTo>
                  <a:lnTo>
                    <a:pt x="5295" y="1259"/>
                  </a:lnTo>
                  <a:lnTo>
                    <a:pt x="52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0"/>
            <p:cNvSpPr/>
            <p:nvPr/>
          </p:nvSpPr>
          <p:spPr>
            <a:xfrm>
              <a:off x="5480250" y="3064390"/>
              <a:ext cx="576224" cy="42790"/>
            </a:xfrm>
            <a:custGeom>
              <a:avLst/>
              <a:gdLst/>
              <a:ahLst/>
              <a:cxnLst/>
              <a:rect l="l" t="t" r="r" b="b"/>
              <a:pathLst>
                <a:path w="16954" h="1259" extrusionOk="0">
                  <a:moveTo>
                    <a:pt x="1" y="0"/>
                  </a:moveTo>
                  <a:lnTo>
                    <a:pt x="1" y="1259"/>
                  </a:lnTo>
                  <a:lnTo>
                    <a:pt x="16953" y="1259"/>
                  </a:lnTo>
                  <a:lnTo>
                    <a:pt x="169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p:nvPr/>
          </p:nvSpPr>
          <p:spPr>
            <a:xfrm>
              <a:off x="5720413" y="3140490"/>
              <a:ext cx="336068" cy="42824"/>
            </a:xfrm>
            <a:custGeom>
              <a:avLst/>
              <a:gdLst/>
              <a:ahLst/>
              <a:cxnLst/>
              <a:rect l="l" t="t" r="r" b="b"/>
              <a:pathLst>
                <a:path w="9888" h="1260" extrusionOk="0">
                  <a:moveTo>
                    <a:pt x="1" y="1"/>
                  </a:moveTo>
                  <a:lnTo>
                    <a:pt x="1" y="1259"/>
                  </a:lnTo>
                  <a:lnTo>
                    <a:pt x="9887" y="1259"/>
                  </a:lnTo>
                  <a:lnTo>
                    <a:pt x="98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0"/>
            <p:cNvSpPr/>
            <p:nvPr/>
          </p:nvSpPr>
          <p:spPr>
            <a:xfrm>
              <a:off x="5411220" y="3216318"/>
              <a:ext cx="645559" cy="42824"/>
            </a:xfrm>
            <a:custGeom>
              <a:avLst/>
              <a:gdLst/>
              <a:ahLst/>
              <a:cxnLst/>
              <a:rect l="l" t="t" r="r" b="b"/>
              <a:pathLst>
                <a:path w="18994" h="1260" extrusionOk="0">
                  <a:moveTo>
                    <a:pt x="1" y="0"/>
                  </a:moveTo>
                  <a:lnTo>
                    <a:pt x="1" y="1259"/>
                  </a:lnTo>
                  <a:lnTo>
                    <a:pt x="18993" y="1259"/>
                  </a:lnTo>
                  <a:lnTo>
                    <a:pt x="18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0"/>
            <p:cNvSpPr/>
            <p:nvPr/>
          </p:nvSpPr>
          <p:spPr>
            <a:xfrm>
              <a:off x="5296169" y="3216318"/>
              <a:ext cx="104478" cy="42824"/>
            </a:xfrm>
            <a:custGeom>
              <a:avLst/>
              <a:gdLst/>
              <a:ahLst/>
              <a:cxnLst/>
              <a:rect l="l" t="t" r="r" b="b"/>
              <a:pathLst>
                <a:path w="3074" h="1260" extrusionOk="0">
                  <a:moveTo>
                    <a:pt x="0" y="0"/>
                  </a:moveTo>
                  <a:lnTo>
                    <a:pt x="0" y="1259"/>
                  </a:lnTo>
                  <a:lnTo>
                    <a:pt x="3073" y="1259"/>
                  </a:lnTo>
                  <a:lnTo>
                    <a:pt x="3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a:off x="5223298" y="3216318"/>
              <a:ext cx="56385" cy="42824"/>
            </a:xfrm>
            <a:custGeom>
              <a:avLst/>
              <a:gdLst/>
              <a:ahLst/>
              <a:cxnLst/>
              <a:rect l="l" t="t" r="r" b="b"/>
              <a:pathLst>
                <a:path w="1659" h="1260" extrusionOk="0">
                  <a:moveTo>
                    <a:pt x="0" y="0"/>
                  </a:moveTo>
                  <a:lnTo>
                    <a:pt x="0" y="1259"/>
                  </a:lnTo>
                  <a:lnTo>
                    <a:pt x="1658" y="1259"/>
                  </a:lnTo>
                  <a:lnTo>
                    <a:pt x="16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a:off x="4113100" y="2563436"/>
              <a:ext cx="11556" cy="456418"/>
            </a:xfrm>
            <a:custGeom>
              <a:avLst/>
              <a:gdLst/>
              <a:ahLst/>
              <a:cxnLst/>
              <a:rect l="l" t="t" r="r" b="b"/>
              <a:pathLst>
                <a:path w="340" h="13429" extrusionOk="0">
                  <a:moveTo>
                    <a:pt x="1" y="0"/>
                  </a:moveTo>
                  <a:lnTo>
                    <a:pt x="1" y="13428"/>
                  </a:lnTo>
                  <a:lnTo>
                    <a:pt x="339" y="13428"/>
                  </a:lnTo>
                  <a:lnTo>
                    <a:pt x="3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p:nvPr/>
          </p:nvSpPr>
          <p:spPr>
            <a:xfrm>
              <a:off x="3780013" y="3514293"/>
              <a:ext cx="2538390" cy="183532"/>
            </a:xfrm>
            <a:custGeom>
              <a:avLst/>
              <a:gdLst/>
              <a:ahLst/>
              <a:cxnLst/>
              <a:rect l="l" t="t" r="r" b="b"/>
              <a:pathLst>
                <a:path w="74686" h="5400" extrusionOk="0">
                  <a:moveTo>
                    <a:pt x="1" y="1"/>
                  </a:moveTo>
                  <a:lnTo>
                    <a:pt x="1" y="4323"/>
                  </a:lnTo>
                  <a:cubicBezTo>
                    <a:pt x="1" y="4922"/>
                    <a:pt x="478" y="5400"/>
                    <a:pt x="1077" y="5400"/>
                  </a:cubicBezTo>
                  <a:lnTo>
                    <a:pt x="73609" y="5400"/>
                  </a:lnTo>
                  <a:cubicBezTo>
                    <a:pt x="74208" y="5400"/>
                    <a:pt x="74685" y="4914"/>
                    <a:pt x="74685" y="4323"/>
                  </a:cubicBezTo>
                  <a:lnTo>
                    <a:pt x="746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a:off x="4518380" y="3697796"/>
              <a:ext cx="909302" cy="193865"/>
            </a:xfrm>
            <a:custGeom>
              <a:avLst/>
              <a:gdLst/>
              <a:ahLst/>
              <a:cxnLst/>
              <a:rect l="l" t="t" r="r" b="b"/>
              <a:pathLst>
                <a:path w="26754" h="5704" extrusionOk="0">
                  <a:moveTo>
                    <a:pt x="3247" y="1"/>
                  </a:moveTo>
                  <a:lnTo>
                    <a:pt x="1" y="5704"/>
                  </a:lnTo>
                  <a:lnTo>
                    <a:pt x="26753" y="5704"/>
                  </a:lnTo>
                  <a:lnTo>
                    <a:pt x="23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p:nvPr/>
          </p:nvSpPr>
          <p:spPr>
            <a:xfrm>
              <a:off x="4364956" y="3874230"/>
              <a:ext cx="1216413" cy="70558"/>
            </a:xfrm>
            <a:custGeom>
              <a:avLst/>
              <a:gdLst/>
              <a:ahLst/>
              <a:cxnLst/>
              <a:rect l="l" t="t" r="r" b="b"/>
              <a:pathLst>
                <a:path w="35790" h="2076" extrusionOk="0">
                  <a:moveTo>
                    <a:pt x="583" y="0"/>
                  </a:moveTo>
                  <a:cubicBezTo>
                    <a:pt x="261" y="0"/>
                    <a:pt x="1" y="261"/>
                    <a:pt x="1" y="582"/>
                  </a:cubicBezTo>
                  <a:lnTo>
                    <a:pt x="1" y="2075"/>
                  </a:lnTo>
                  <a:lnTo>
                    <a:pt x="35790" y="2075"/>
                  </a:lnTo>
                  <a:lnTo>
                    <a:pt x="35790" y="582"/>
                  </a:lnTo>
                  <a:cubicBezTo>
                    <a:pt x="35790" y="261"/>
                    <a:pt x="35529" y="0"/>
                    <a:pt x="35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p:nvPr/>
          </p:nvSpPr>
          <p:spPr>
            <a:xfrm>
              <a:off x="4573849" y="3697796"/>
              <a:ext cx="798672" cy="96796"/>
            </a:xfrm>
            <a:custGeom>
              <a:avLst/>
              <a:gdLst/>
              <a:ahLst/>
              <a:cxnLst/>
              <a:rect l="l" t="t" r="r" b="b"/>
              <a:pathLst>
                <a:path w="23499" h="2848" extrusionOk="0">
                  <a:moveTo>
                    <a:pt x="1615" y="1"/>
                  </a:moveTo>
                  <a:lnTo>
                    <a:pt x="1" y="2848"/>
                  </a:lnTo>
                  <a:lnTo>
                    <a:pt x="23498" y="2848"/>
                  </a:lnTo>
                  <a:lnTo>
                    <a:pt x="218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20"/>
          <p:cNvGrpSpPr/>
          <p:nvPr/>
        </p:nvGrpSpPr>
        <p:grpSpPr>
          <a:xfrm>
            <a:off x="7522062" y="2456830"/>
            <a:ext cx="811927" cy="753197"/>
            <a:chOff x="4932662" y="2251593"/>
            <a:chExt cx="811927" cy="753197"/>
          </a:xfrm>
        </p:grpSpPr>
        <p:sp>
          <p:nvSpPr>
            <p:cNvPr id="125" name="Google Shape;125;p20"/>
            <p:cNvSpPr/>
            <p:nvPr/>
          </p:nvSpPr>
          <p:spPr>
            <a:xfrm>
              <a:off x="4932662" y="2251593"/>
              <a:ext cx="811927" cy="753197"/>
            </a:xfrm>
            <a:custGeom>
              <a:avLst/>
              <a:gdLst/>
              <a:ahLst/>
              <a:cxnLst/>
              <a:rect l="l" t="t" r="r" b="b"/>
              <a:pathLst>
                <a:path w="23889" h="22161" extrusionOk="0">
                  <a:moveTo>
                    <a:pt x="278" y="0"/>
                  </a:moveTo>
                  <a:cubicBezTo>
                    <a:pt x="130" y="0"/>
                    <a:pt x="0" y="122"/>
                    <a:pt x="0" y="286"/>
                  </a:cubicBezTo>
                  <a:lnTo>
                    <a:pt x="0" y="21874"/>
                  </a:lnTo>
                  <a:cubicBezTo>
                    <a:pt x="0" y="22031"/>
                    <a:pt x="122" y="22161"/>
                    <a:pt x="278" y="22161"/>
                  </a:cubicBezTo>
                  <a:lnTo>
                    <a:pt x="23610" y="22161"/>
                  </a:lnTo>
                  <a:cubicBezTo>
                    <a:pt x="23758" y="22161"/>
                    <a:pt x="23888" y="22031"/>
                    <a:pt x="23888" y="21874"/>
                  </a:cubicBezTo>
                  <a:lnTo>
                    <a:pt x="23888" y="286"/>
                  </a:lnTo>
                  <a:cubicBezTo>
                    <a:pt x="23888" y="130"/>
                    <a:pt x="23775" y="0"/>
                    <a:pt x="23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0"/>
            <p:cNvSpPr/>
            <p:nvPr/>
          </p:nvSpPr>
          <p:spPr>
            <a:xfrm>
              <a:off x="4968044" y="2360729"/>
              <a:ext cx="740826" cy="592436"/>
            </a:xfrm>
            <a:custGeom>
              <a:avLst/>
              <a:gdLst/>
              <a:ahLst/>
              <a:cxnLst/>
              <a:rect l="l" t="t" r="r" b="b"/>
              <a:pathLst>
                <a:path w="21797" h="17431" extrusionOk="0">
                  <a:moveTo>
                    <a:pt x="209" y="1"/>
                  </a:moveTo>
                  <a:cubicBezTo>
                    <a:pt x="96" y="1"/>
                    <a:pt x="1" y="88"/>
                    <a:pt x="1" y="209"/>
                  </a:cubicBezTo>
                  <a:lnTo>
                    <a:pt x="1" y="17222"/>
                  </a:lnTo>
                  <a:cubicBezTo>
                    <a:pt x="1" y="17335"/>
                    <a:pt x="88" y="17431"/>
                    <a:pt x="209" y="17431"/>
                  </a:cubicBezTo>
                  <a:lnTo>
                    <a:pt x="21588" y="17431"/>
                  </a:lnTo>
                  <a:cubicBezTo>
                    <a:pt x="21710" y="17431"/>
                    <a:pt x="21797" y="17335"/>
                    <a:pt x="21797" y="17222"/>
                  </a:cubicBezTo>
                  <a:lnTo>
                    <a:pt x="21797" y="209"/>
                  </a:lnTo>
                  <a:cubicBezTo>
                    <a:pt x="21797" y="105"/>
                    <a:pt x="21710" y="1"/>
                    <a:pt x="21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0"/>
            <p:cNvSpPr/>
            <p:nvPr/>
          </p:nvSpPr>
          <p:spPr>
            <a:xfrm>
              <a:off x="4981334" y="2284901"/>
              <a:ext cx="41907" cy="41941"/>
            </a:xfrm>
            <a:custGeom>
              <a:avLst/>
              <a:gdLst/>
              <a:ahLst/>
              <a:cxnLst/>
              <a:rect l="l" t="t" r="r" b="b"/>
              <a:pathLst>
                <a:path w="1233" h="1234" extrusionOk="0">
                  <a:moveTo>
                    <a:pt x="617" y="1"/>
                  </a:moveTo>
                  <a:cubicBezTo>
                    <a:pt x="278" y="1"/>
                    <a:pt x="0" y="270"/>
                    <a:pt x="0" y="617"/>
                  </a:cubicBezTo>
                  <a:cubicBezTo>
                    <a:pt x="0" y="956"/>
                    <a:pt x="269" y="1234"/>
                    <a:pt x="617" y="1234"/>
                  </a:cubicBezTo>
                  <a:cubicBezTo>
                    <a:pt x="955" y="1234"/>
                    <a:pt x="1233" y="964"/>
                    <a:pt x="1233" y="617"/>
                  </a:cubicBezTo>
                  <a:cubicBezTo>
                    <a:pt x="1233" y="279"/>
                    <a:pt x="95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a:off x="5052709" y="2284901"/>
              <a:ext cx="42246" cy="41941"/>
            </a:xfrm>
            <a:custGeom>
              <a:avLst/>
              <a:gdLst/>
              <a:ahLst/>
              <a:cxnLst/>
              <a:rect l="l" t="t" r="r" b="b"/>
              <a:pathLst>
                <a:path w="1243" h="1234" extrusionOk="0">
                  <a:moveTo>
                    <a:pt x="617" y="1"/>
                  </a:moveTo>
                  <a:cubicBezTo>
                    <a:pt x="279" y="1"/>
                    <a:pt x="1" y="279"/>
                    <a:pt x="1" y="617"/>
                  </a:cubicBezTo>
                  <a:cubicBezTo>
                    <a:pt x="1" y="956"/>
                    <a:pt x="279" y="1234"/>
                    <a:pt x="617" y="1234"/>
                  </a:cubicBezTo>
                  <a:cubicBezTo>
                    <a:pt x="964" y="1234"/>
                    <a:pt x="1242" y="956"/>
                    <a:pt x="1242" y="617"/>
                  </a:cubicBezTo>
                  <a:cubicBezTo>
                    <a:pt x="1242" y="279"/>
                    <a:pt x="964"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p:nvPr/>
          </p:nvSpPr>
          <p:spPr>
            <a:xfrm>
              <a:off x="5124425" y="2284901"/>
              <a:ext cx="41907" cy="41941"/>
            </a:xfrm>
            <a:custGeom>
              <a:avLst/>
              <a:gdLst/>
              <a:ahLst/>
              <a:cxnLst/>
              <a:rect l="l" t="t" r="r" b="b"/>
              <a:pathLst>
                <a:path w="1233" h="1234" extrusionOk="0">
                  <a:moveTo>
                    <a:pt x="617" y="1"/>
                  </a:moveTo>
                  <a:cubicBezTo>
                    <a:pt x="278" y="1"/>
                    <a:pt x="0" y="279"/>
                    <a:pt x="0" y="617"/>
                  </a:cubicBezTo>
                  <a:cubicBezTo>
                    <a:pt x="0" y="956"/>
                    <a:pt x="278" y="1234"/>
                    <a:pt x="617" y="1234"/>
                  </a:cubicBezTo>
                  <a:cubicBezTo>
                    <a:pt x="955" y="1234"/>
                    <a:pt x="1233" y="956"/>
                    <a:pt x="1233" y="617"/>
                  </a:cubicBezTo>
                  <a:cubicBezTo>
                    <a:pt x="1233" y="279"/>
                    <a:pt x="95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20"/>
          <p:cNvGrpSpPr/>
          <p:nvPr/>
        </p:nvGrpSpPr>
        <p:grpSpPr>
          <a:xfrm>
            <a:off x="6021590" y="1231279"/>
            <a:ext cx="914298" cy="753197"/>
            <a:chOff x="4810340" y="1026041"/>
            <a:chExt cx="914298" cy="753197"/>
          </a:xfrm>
        </p:grpSpPr>
        <p:sp>
          <p:nvSpPr>
            <p:cNvPr id="131" name="Google Shape;131;p20"/>
            <p:cNvSpPr/>
            <p:nvPr/>
          </p:nvSpPr>
          <p:spPr>
            <a:xfrm>
              <a:off x="4810340" y="1026041"/>
              <a:ext cx="914298" cy="753197"/>
            </a:xfrm>
            <a:custGeom>
              <a:avLst/>
              <a:gdLst/>
              <a:ahLst/>
              <a:cxnLst/>
              <a:rect l="l" t="t" r="r" b="b"/>
              <a:pathLst>
                <a:path w="26901" h="22161" extrusionOk="0">
                  <a:moveTo>
                    <a:pt x="287" y="0"/>
                  </a:moveTo>
                  <a:cubicBezTo>
                    <a:pt x="131" y="0"/>
                    <a:pt x="0" y="122"/>
                    <a:pt x="0" y="287"/>
                  </a:cubicBezTo>
                  <a:lnTo>
                    <a:pt x="0" y="21883"/>
                  </a:lnTo>
                  <a:cubicBezTo>
                    <a:pt x="0" y="22031"/>
                    <a:pt x="122" y="22161"/>
                    <a:pt x="287" y="22161"/>
                  </a:cubicBezTo>
                  <a:lnTo>
                    <a:pt x="26614" y="22161"/>
                  </a:lnTo>
                  <a:cubicBezTo>
                    <a:pt x="26770" y="22161"/>
                    <a:pt x="26901" y="22031"/>
                    <a:pt x="26901" y="21883"/>
                  </a:cubicBezTo>
                  <a:lnTo>
                    <a:pt x="26901" y="287"/>
                  </a:lnTo>
                  <a:cubicBezTo>
                    <a:pt x="26901" y="139"/>
                    <a:pt x="26779" y="0"/>
                    <a:pt x="26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0"/>
            <p:cNvSpPr/>
            <p:nvPr/>
          </p:nvSpPr>
          <p:spPr>
            <a:xfrm>
              <a:off x="4846028" y="1134906"/>
              <a:ext cx="843196" cy="592436"/>
            </a:xfrm>
            <a:custGeom>
              <a:avLst/>
              <a:gdLst/>
              <a:ahLst/>
              <a:cxnLst/>
              <a:rect l="l" t="t" r="r" b="b"/>
              <a:pathLst>
                <a:path w="24809" h="17431" extrusionOk="0">
                  <a:moveTo>
                    <a:pt x="209" y="0"/>
                  </a:moveTo>
                  <a:cubicBezTo>
                    <a:pt x="105" y="0"/>
                    <a:pt x="1" y="87"/>
                    <a:pt x="1" y="209"/>
                  </a:cubicBezTo>
                  <a:lnTo>
                    <a:pt x="1" y="17222"/>
                  </a:lnTo>
                  <a:cubicBezTo>
                    <a:pt x="1" y="17335"/>
                    <a:pt x="88" y="17430"/>
                    <a:pt x="209" y="17430"/>
                  </a:cubicBezTo>
                  <a:lnTo>
                    <a:pt x="24592" y="17430"/>
                  </a:lnTo>
                  <a:cubicBezTo>
                    <a:pt x="24713" y="17430"/>
                    <a:pt x="24800" y="17335"/>
                    <a:pt x="24809" y="17222"/>
                  </a:cubicBezTo>
                  <a:lnTo>
                    <a:pt x="24809" y="209"/>
                  </a:lnTo>
                  <a:cubicBezTo>
                    <a:pt x="24809" y="104"/>
                    <a:pt x="24722" y="0"/>
                    <a:pt x="24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a:off x="4859011" y="1059350"/>
              <a:ext cx="42212" cy="42246"/>
            </a:xfrm>
            <a:custGeom>
              <a:avLst/>
              <a:gdLst/>
              <a:ahLst/>
              <a:cxnLst/>
              <a:rect l="l" t="t" r="r" b="b"/>
              <a:pathLst>
                <a:path w="1242" h="1243" extrusionOk="0">
                  <a:moveTo>
                    <a:pt x="632" y="1"/>
                  </a:moveTo>
                  <a:cubicBezTo>
                    <a:pt x="627" y="1"/>
                    <a:pt x="622" y="1"/>
                    <a:pt x="617" y="1"/>
                  </a:cubicBezTo>
                  <a:cubicBezTo>
                    <a:pt x="287" y="1"/>
                    <a:pt x="1" y="270"/>
                    <a:pt x="1" y="617"/>
                  </a:cubicBezTo>
                  <a:cubicBezTo>
                    <a:pt x="1" y="956"/>
                    <a:pt x="270" y="1242"/>
                    <a:pt x="617" y="1242"/>
                  </a:cubicBezTo>
                  <a:cubicBezTo>
                    <a:pt x="955" y="1242"/>
                    <a:pt x="1242" y="965"/>
                    <a:pt x="1242" y="617"/>
                  </a:cubicBezTo>
                  <a:cubicBezTo>
                    <a:pt x="1242" y="276"/>
                    <a:pt x="964" y="1"/>
                    <a:pt x="6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0"/>
            <p:cNvSpPr/>
            <p:nvPr/>
          </p:nvSpPr>
          <p:spPr>
            <a:xfrm>
              <a:off x="4930693" y="1059384"/>
              <a:ext cx="41941" cy="42212"/>
            </a:xfrm>
            <a:custGeom>
              <a:avLst/>
              <a:gdLst/>
              <a:ahLst/>
              <a:cxnLst/>
              <a:rect l="l" t="t" r="r" b="b"/>
              <a:pathLst>
                <a:path w="1234" h="1242" extrusionOk="0">
                  <a:moveTo>
                    <a:pt x="617" y="0"/>
                  </a:moveTo>
                  <a:cubicBezTo>
                    <a:pt x="270" y="0"/>
                    <a:pt x="1" y="278"/>
                    <a:pt x="1" y="616"/>
                  </a:cubicBezTo>
                  <a:cubicBezTo>
                    <a:pt x="1" y="964"/>
                    <a:pt x="270" y="1241"/>
                    <a:pt x="617" y="1241"/>
                  </a:cubicBezTo>
                  <a:cubicBezTo>
                    <a:pt x="956" y="1241"/>
                    <a:pt x="1234" y="964"/>
                    <a:pt x="1234" y="616"/>
                  </a:cubicBezTo>
                  <a:cubicBezTo>
                    <a:pt x="1234" y="278"/>
                    <a:pt x="956" y="0"/>
                    <a:pt x="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5002408" y="1059384"/>
              <a:ext cx="42212" cy="42212"/>
            </a:xfrm>
            <a:custGeom>
              <a:avLst/>
              <a:gdLst/>
              <a:ahLst/>
              <a:cxnLst/>
              <a:rect l="l" t="t" r="r" b="b"/>
              <a:pathLst>
                <a:path w="1242" h="1242" extrusionOk="0">
                  <a:moveTo>
                    <a:pt x="625" y="0"/>
                  </a:moveTo>
                  <a:cubicBezTo>
                    <a:pt x="278" y="0"/>
                    <a:pt x="0" y="278"/>
                    <a:pt x="0" y="616"/>
                  </a:cubicBezTo>
                  <a:cubicBezTo>
                    <a:pt x="0" y="964"/>
                    <a:pt x="278" y="1241"/>
                    <a:pt x="625" y="1241"/>
                  </a:cubicBezTo>
                  <a:cubicBezTo>
                    <a:pt x="964" y="1241"/>
                    <a:pt x="1242" y="964"/>
                    <a:pt x="1242" y="616"/>
                  </a:cubicBezTo>
                  <a:cubicBezTo>
                    <a:pt x="1242" y="278"/>
                    <a:pt x="964" y="0"/>
                    <a:pt x="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20"/>
          <p:cNvGrpSpPr/>
          <p:nvPr/>
        </p:nvGrpSpPr>
        <p:grpSpPr>
          <a:xfrm>
            <a:off x="7825621" y="3258683"/>
            <a:ext cx="508385" cy="644675"/>
            <a:chOff x="4859771" y="3053445"/>
            <a:chExt cx="508385" cy="644675"/>
          </a:xfrm>
        </p:grpSpPr>
        <p:sp>
          <p:nvSpPr>
            <p:cNvPr id="137" name="Google Shape;137;p20"/>
            <p:cNvSpPr/>
            <p:nvPr/>
          </p:nvSpPr>
          <p:spPr>
            <a:xfrm>
              <a:off x="4859771" y="3053445"/>
              <a:ext cx="508385" cy="644675"/>
            </a:xfrm>
            <a:custGeom>
              <a:avLst/>
              <a:gdLst/>
              <a:ahLst/>
              <a:cxnLst/>
              <a:rect l="l" t="t" r="r" b="b"/>
              <a:pathLst>
                <a:path w="14958" h="18968" extrusionOk="0">
                  <a:moveTo>
                    <a:pt x="1216" y="1"/>
                  </a:moveTo>
                  <a:cubicBezTo>
                    <a:pt x="548" y="1"/>
                    <a:pt x="1" y="609"/>
                    <a:pt x="1" y="1346"/>
                  </a:cubicBezTo>
                  <a:lnTo>
                    <a:pt x="1" y="17622"/>
                  </a:lnTo>
                  <a:cubicBezTo>
                    <a:pt x="1" y="18368"/>
                    <a:pt x="548" y="18967"/>
                    <a:pt x="1216" y="18967"/>
                  </a:cubicBezTo>
                  <a:lnTo>
                    <a:pt x="13742" y="18967"/>
                  </a:lnTo>
                  <a:cubicBezTo>
                    <a:pt x="14410" y="18967"/>
                    <a:pt x="14957" y="18368"/>
                    <a:pt x="14957" y="17622"/>
                  </a:cubicBezTo>
                  <a:lnTo>
                    <a:pt x="14957" y="3820"/>
                  </a:lnTo>
                  <a:lnTo>
                    <a:pt x="119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0"/>
            <p:cNvSpPr/>
            <p:nvPr/>
          </p:nvSpPr>
          <p:spPr>
            <a:xfrm>
              <a:off x="5265729" y="3053751"/>
              <a:ext cx="101827" cy="130444"/>
            </a:xfrm>
            <a:custGeom>
              <a:avLst/>
              <a:gdLst/>
              <a:ahLst/>
              <a:cxnLst/>
              <a:rect l="l" t="t" r="r" b="b"/>
              <a:pathLst>
                <a:path w="2996" h="3838" extrusionOk="0">
                  <a:moveTo>
                    <a:pt x="1" y="1"/>
                  </a:moveTo>
                  <a:lnTo>
                    <a:pt x="1" y="2856"/>
                  </a:lnTo>
                  <a:cubicBezTo>
                    <a:pt x="1" y="3395"/>
                    <a:pt x="409" y="3837"/>
                    <a:pt x="895" y="3837"/>
                  </a:cubicBezTo>
                  <a:lnTo>
                    <a:pt x="2996" y="3820"/>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a:off x="4961567" y="3237560"/>
              <a:ext cx="304188" cy="26578"/>
            </a:xfrm>
            <a:custGeom>
              <a:avLst/>
              <a:gdLst/>
              <a:ahLst/>
              <a:cxnLst/>
              <a:rect l="l" t="t" r="r" b="b"/>
              <a:pathLst>
                <a:path w="8950" h="782" extrusionOk="0">
                  <a:moveTo>
                    <a:pt x="1" y="0"/>
                  </a:moveTo>
                  <a:lnTo>
                    <a:pt x="1" y="782"/>
                  </a:lnTo>
                  <a:lnTo>
                    <a:pt x="8950" y="782"/>
                  </a:lnTo>
                  <a:lnTo>
                    <a:pt x="89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a:off x="4961567" y="3300099"/>
              <a:ext cx="304188" cy="26578"/>
            </a:xfrm>
            <a:custGeom>
              <a:avLst/>
              <a:gdLst/>
              <a:ahLst/>
              <a:cxnLst/>
              <a:rect l="l" t="t" r="r" b="b"/>
              <a:pathLst>
                <a:path w="8950" h="782" extrusionOk="0">
                  <a:moveTo>
                    <a:pt x="1" y="1"/>
                  </a:moveTo>
                  <a:lnTo>
                    <a:pt x="1" y="782"/>
                  </a:lnTo>
                  <a:lnTo>
                    <a:pt x="8950" y="782"/>
                  </a:lnTo>
                  <a:lnTo>
                    <a:pt x="8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a:off x="4961567" y="3362943"/>
              <a:ext cx="304188" cy="26578"/>
            </a:xfrm>
            <a:custGeom>
              <a:avLst/>
              <a:gdLst/>
              <a:ahLst/>
              <a:cxnLst/>
              <a:rect l="l" t="t" r="r" b="b"/>
              <a:pathLst>
                <a:path w="8950" h="782" extrusionOk="0">
                  <a:moveTo>
                    <a:pt x="1" y="1"/>
                  </a:moveTo>
                  <a:lnTo>
                    <a:pt x="1" y="782"/>
                  </a:lnTo>
                  <a:lnTo>
                    <a:pt x="8950" y="782"/>
                  </a:lnTo>
                  <a:lnTo>
                    <a:pt x="8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p:nvPr/>
          </p:nvSpPr>
          <p:spPr>
            <a:xfrm>
              <a:off x="4961567" y="3425482"/>
              <a:ext cx="304188" cy="26578"/>
            </a:xfrm>
            <a:custGeom>
              <a:avLst/>
              <a:gdLst/>
              <a:ahLst/>
              <a:cxnLst/>
              <a:rect l="l" t="t" r="r" b="b"/>
              <a:pathLst>
                <a:path w="8950" h="782" extrusionOk="0">
                  <a:moveTo>
                    <a:pt x="1" y="1"/>
                  </a:moveTo>
                  <a:lnTo>
                    <a:pt x="1" y="782"/>
                  </a:lnTo>
                  <a:lnTo>
                    <a:pt x="8950" y="782"/>
                  </a:lnTo>
                  <a:lnTo>
                    <a:pt x="8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p:nvPr/>
          </p:nvSpPr>
          <p:spPr>
            <a:xfrm>
              <a:off x="4961567" y="3487748"/>
              <a:ext cx="304188" cy="26578"/>
            </a:xfrm>
            <a:custGeom>
              <a:avLst/>
              <a:gdLst/>
              <a:ahLst/>
              <a:cxnLst/>
              <a:rect l="l" t="t" r="r" b="b"/>
              <a:pathLst>
                <a:path w="8950" h="782" extrusionOk="0">
                  <a:moveTo>
                    <a:pt x="1" y="0"/>
                  </a:moveTo>
                  <a:lnTo>
                    <a:pt x="1" y="782"/>
                  </a:lnTo>
                  <a:lnTo>
                    <a:pt x="8950" y="782"/>
                  </a:lnTo>
                  <a:lnTo>
                    <a:pt x="89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20"/>
          <p:cNvSpPr/>
          <p:nvPr/>
        </p:nvSpPr>
        <p:spPr>
          <a:xfrm>
            <a:off x="4971891" y="1763296"/>
            <a:ext cx="746128" cy="1207406"/>
          </a:xfrm>
          <a:custGeom>
            <a:avLst/>
            <a:gdLst/>
            <a:ahLst/>
            <a:cxnLst/>
            <a:rect l="l" t="t" r="r" b="b"/>
            <a:pathLst>
              <a:path w="21953" h="35525" extrusionOk="0">
                <a:moveTo>
                  <a:pt x="3235" y="31102"/>
                </a:moveTo>
                <a:cubicBezTo>
                  <a:pt x="3267" y="31102"/>
                  <a:pt x="3298" y="31108"/>
                  <a:pt x="3325" y="31121"/>
                </a:cubicBezTo>
                <a:cubicBezTo>
                  <a:pt x="3759" y="31320"/>
                  <a:pt x="3360" y="33091"/>
                  <a:pt x="3160" y="33525"/>
                </a:cubicBezTo>
                <a:cubicBezTo>
                  <a:pt x="3027" y="33847"/>
                  <a:pt x="2716" y="34031"/>
                  <a:pt x="2389" y="34031"/>
                </a:cubicBezTo>
                <a:cubicBezTo>
                  <a:pt x="2266" y="34031"/>
                  <a:pt x="2141" y="34005"/>
                  <a:pt x="2023" y="33950"/>
                </a:cubicBezTo>
                <a:cubicBezTo>
                  <a:pt x="1589" y="33742"/>
                  <a:pt x="1406" y="33230"/>
                  <a:pt x="1597" y="32796"/>
                </a:cubicBezTo>
                <a:cubicBezTo>
                  <a:pt x="1792" y="32390"/>
                  <a:pt x="2763" y="31102"/>
                  <a:pt x="3235" y="31102"/>
                </a:cubicBezTo>
                <a:close/>
                <a:moveTo>
                  <a:pt x="13908" y="0"/>
                </a:moveTo>
                <a:cubicBezTo>
                  <a:pt x="13896" y="0"/>
                  <a:pt x="13884" y="1"/>
                  <a:pt x="13871" y="2"/>
                </a:cubicBezTo>
                <a:cubicBezTo>
                  <a:pt x="11701" y="149"/>
                  <a:pt x="9774" y="1304"/>
                  <a:pt x="8880" y="3231"/>
                </a:cubicBezTo>
                <a:cubicBezTo>
                  <a:pt x="7708" y="5757"/>
                  <a:pt x="8698" y="8786"/>
                  <a:pt x="11085" y="10601"/>
                </a:cubicBezTo>
                <a:cubicBezTo>
                  <a:pt x="11233" y="10713"/>
                  <a:pt x="11276" y="10922"/>
                  <a:pt x="11189" y="11087"/>
                </a:cubicBezTo>
                <a:lnTo>
                  <a:pt x="460" y="32787"/>
                </a:lnTo>
                <a:cubicBezTo>
                  <a:pt x="0" y="33742"/>
                  <a:pt x="417" y="34888"/>
                  <a:pt x="1380" y="35348"/>
                </a:cubicBezTo>
                <a:cubicBezTo>
                  <a:pt x="1641" y="35468"/>
                  <a:pt x="1915" y="35525"/>
                  <a:pt x="2185" y="35525"/>
                </a:cubicBezTo>
                <a:cubicBezTo>
                  <a:pt x="2912" y="35525"/>
                  <a:pt x="3610" y="35111"/>
                  <a:pt x="3932" y="34402"/>
                </a:cubicBezTo>
                <a:lnTo>
                  <a:pt x="13568" y="12206"/>
                </a:lnTo>
                <a:cubicBezTo>
                  <a:pt x="13634" y="12059"/>
                  <a:pt x="13775" y="11962"/>
                  <a:pt x="13927" y="11962"/>
                </a:cubicBezTo>
                <a:cubicBezTo>
                  <a:pt x="13954" y="11962"/>
                  <a:pt x="13982" y="11965"/>
                  <a:pt x="14010" y="11972"/>
                </a:cubicBezTo>
                <a:cubicBezTo>
                  <a:pt x="14528" y="12084"/>
                  <a:pt x="15047" y="12138"/>
                  <a:pt x="15556" y="12138"/>
                </a:cubicBezTo>
                <a:cubicBezTo>
                  <a:pt x="17931" y="12138"/>
                  <a:pt x="20102" y="10953"/>
                  <a:pt x="21067" y="8873"/>
                </a:cubicBezTo>
                <a:cubicBezTo>
                  <a:pt x="21953" y="6946"/>
                  <a:pt x="21597" y="4733"/>
                  <a:pt x="20303" y="2971"/>
                </a:cubicBezTo>
                <a:cubicBezTo>
                  <a:pt x="20222" y="2861"/>
                  <a:pt x="20100" y="2806"/>
                  <a:pt x="19980" y="2806"/>
                </a:cubicBezTo>
                <a:cubicBezTo>
                  <a:pt x="19844" y="2806"/>
                  <a:pt x="19709" y="2876"/>
                  <a:pt x="19635" y="3014"/>
                </a:cubicBezTo>
                <a:lnTo>
                  <a:pt x="17977" y="6130"/>
                </a:lnTo>
                <a:cubicBezTo>
                  <a:pt x="17652" y="6730"/>
                  <a:pt x="17035" y="7073"/>
                  <a:pt x="16395" y="7073"/>
                </a:cubicBezTo>
                <a:cubicBezTo>
                  <a:pt x="16145" y="7073"/>
                  <a:pt x="15892" y="7021"/>
                  <a:pt x="15651" y="6911"/>
                </a:cubicBezTo>
                <a:lnTo>
                  <a:pt x="13897" y="6095"/>
                </a:lnTo>
                <a:cubicBezTo>
                  <a:pt x="13038" y="5696"/>
                  <a:pt x="12639" y="4698"/>
                  <a:pt x="12986" y="3821"/>
                </a:cubicBezTo>
                <a:lnTo>
                  <a:pt x="14271" y="540"/>
                </a:lnTo>
                <a:cubicBezTo>
                  <a:pt x="14379" y="282"/>
                  <a:pt x="14184" y="0"/>
                  <a:pt x="13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20"/>
          <p:cNvGrpSpPr/>
          <p:nvPr/>
        </p:nvGrpSpPr>
        <p:grpSpPr>
          <a:xfrm>
            <a:off x="5144179" y="1150727"/>
            <a:ext cx="740520" cy="478869"/>
            <a:chOff x="3932929" y="945489"/>
            <a:chExt cx="740520" cy="478869"/>
          </a:xfrm>
        </p:grpSpPr>
        <p:grpSp>
          <p:nvGrpSpPr>
            <p:cNvPr id="146" name="Google Shape;146;p20"/>
            <p:cNvGrpSpPr/>
            <p:nvPr/>
          </p:nvGrpSpPr>
          <p:grpSpPr>
            <a:xfrm>
              <a:off x="3932929" y="945489"/>
              <a:ext cx="740520" cy="123069"/>
              <a:chOff x="3932929" y="945489"/>
              <a:chExt cx="740520" cy="123069"/>
            </a:xfrm>
          </p:grpSpPr>
          <p:sp>
            <p:nvSpPr>
              <p:cNvPr id="147" name="Google Shape;147;p20"/>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20"/>
            <p:cNvGrpSpPr/>
            <p:nvPr/>
          </p:nvGrpSpPr>
          <p:grpSpPr>
            <a:xfrm>
              <a:off x="3932929" y="1123389"/>
              <a:ext cx="740520" cy="123069"/>
              <a:chOff x="3932929" y="945489"/>
              <a:chExt cx="740520" cy="123069"/>
            </a:xfrm>
          </p:grpSpPr>
          <p:sp>
            <p:nvSpPr>
              <p:cNvPr id="151" name="Google Shape;151;p20"/>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0"/>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0"/>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20"/>
            <p:cNvGrpSpPr/>
            <p:nvPr/>
          </p:nvGrpSpPr>
          <p:grpSpPr>
            <a:xfrm>
              <a:off x="3932929" y="1301289"/>
              <a:ext cx="740520" cy="123069"/>
              <a:chOff x="3932929" y="945489"/>
              <a:chExt cx="740520" cy="123069"/>
            </a:xfrm>
          </p:grpSpPr>
          <p:sp>
            <p:nvSpPr>
              <p:cNvPr id="155" name="Google Shape;155;p20"/>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0"/>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0"/>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0"/>
        <p:cNvGrpSpPr/>
        <p:nvPr/>
      </p:nvGrpSpPr>
      <p:grpSpPr>
        <a:xfrm>
          <a:off x="0" y="0"/>
          <a:ext cx="0" cy="0"/>
          <a:chOff x="0" y="0"/>
          <a:chExt cx="0" cy="0"/>
        </a:xfrm>
      </p:grpSpPr>
      <p:sp>
        <p:nvSpPr>
          <p:cNvPr id="441" name="Google Shape;441;p29"/>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442" name="Google Shape;442;p29"/>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6"/>
        <p:cNvGrpSpPr/>
        <p:nvPr/>
      </p:nvGrpSpPr>
      <p:grpSpPr>
        <a:xfrm>
          <a:off x="0" y="0"/>
          <a:ext cx="0" cy="0"/>
          <a:chOff x="0" y="0"/>
          <a:chExt cx="0" cy="0"/>
        </a:xfrm>
      </p:grpSpPr>
      <p:sp>
        <p:nvSpPr>
          <p:cNvPr id="447" name="Google Shape;447;p30"/>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448" name="Google Shape;448;p3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52"/>
        <p:cNvGrpSpPr/>
        <p:nvPr/>
      </p:nvGrpSpPr>
      <p:grpSpPr>
        <a:xfrm>
          <a:off x="0" y="0"/>
          <a:ext cx="0" cy="0"/>
          <a:chOff x="0" y="0"/>
          <a:chExt cx="0" cy="0"/>
        </a:xfrm>
      </p:grpSpPr>
      <p:sp>
        <p:nvSpPr>
          <p:cNvPr id="453" name="Google Shape;453;p31"/>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Alata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hlink"/>
                </a:solidFill>
                <a:hlinkClick r:id="rId3"/>
              </a:rPr>
              <a:t>https://fonts.google.com/specimen/</a:t>
            </a:r>
            <a:r>
              <a:rPr lang="en" sz="1100" u="sng">
                <a:solidFill>
                  <a:schemeClr val="hlink"/>
                </a:solidFill>
                <a:hlinkClick r:id="rId3"/>
              </a:rPr>
              <a:t>Alata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Archivo</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hlink"/>
                </a:solidFill>
                <a:hlinkClick r:id="rId4"/>
              </a:rPr>
              <a:t>https://fonts.google.com/specimen/</a:t>
            </a:r>
            <a:r>
              <a:rPr lang="en" sz="1100" u="sng">
                <a:solidFill>
                  <a:schemeClr val="hlink"/>
                </a:solidFill>
                <a:hlinkClick r:id="rId4"/>
              </a:rPr>
              <a:t>Archivo</a:t>
            </a:r>
            <a:r>
              <a:rPr lang="en" sz="1100">
                <a:solidFill>
                  <a:schemeClr val="lt1"/>
                </a:solidFill>
              </a:rPr>
              <a:t>)</a:t>
            </a:r>
            <a:endParaRPr sz="1100">
              <a:solidFill>
                <a:srgbClr val="FFFFFF"/>
              </a:solidFill>
            </a:endParaRPr>
          </a:p>
        </p:txBody>
      </p:sp>
      <p:sp>
        <p:nvSpPr>
          <p:cNvPr id="454" name="Google Shape;454;p31"/>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455" name="Google Shape;455;p31"/>
          <p:cNvSpPr/>
          <p:nvPr/>
        </p:nvSpPr>
        <p:spPr>
          <a:xfrm>
            <a:off x="2583563" y="2947175"/>
            <a:ext cx="791400" cy="754200"/>
          </a:xfrm>
          <a:prstGeom prst="roundRect">
            <a:avLst>
              <a:gd name="adj" fmla="val 16667"/>
            </a:avLst>
          </a:prstGeom>
          <a:solidFill>
            <a:srgbClr val="041E5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3645382"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4707202" y="2947175"/>
            <a:ext cx="791400" cy="754200"/>
          </a:xfrm>
          <a:prstGeom prst="roundRect">
            <a:avLst>
              <a:gd name="adj" fmla="val 16667"/>
            </a:avLst>
          </a:prstGeom>
          <a:solidFill>
            <a:srgbClr val="0738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#041e52</a:t>
            </a:r>
            <a:endParaRPr sz="1000">
              <a:solidFill>
                <a:srgbClr val="FFFFFF"/>
              </a:solidFill>
            </a:endParaRPr>
          </a:p>
        </p:txBody>
      </p:sp>
      <p:sp>
        <p:nvSpPr>
          <p:cNvPr id="459" name="Google Shape;459;p31"/>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460" name="Google Shape;460;p31"/>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#073899</a:t>
            </a:r>
            <a:endParaRPr sz="1000">
              <a:solidFill>
                <a:srgbClr val="FFFFFF"/>
              </a:solidFill>
            </a:endParaRPr>
          </a:p>
        </p:txBody>
      </p:sp>
      <p:sp>
        <p:nvSpPr>
          <p:cNvPr id="461" name="Google Shape;461;p31"/>
          <p:cNvSpPr/>
          <p:nvPr/>
        </p:nvSpPr>
        <p:spPr>
          <a:xfrm>
            <a:off x="5769038" y="2947175"/>
            <a:ext cx="791400" cy="754200"/>
          </a:xfrm>
          <a:prstGeom prst="roundRect">
            <a:avLst>
              <a:gd name="adj" fmla="val 16667"/>
            </a:avLst>
          </a:prstGeom>
          <a:solidFill>
            <a:srgbClr val="4F7BC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#4f7bc8</a:t>
            </a:r>
            <a:endParaRPr sz="1000">
              <a:solidFill>
                <a:srgbClr val="FFFFFF"/>
              </a:solidFill>
            </a:endParaRPr>
          </a:p>
        </p:txBody>
      </p:sp>
      <p:sp>
        <p:nvSpPr>
          <p:cNvPr id="463" name="Google Shape;463;p31"/>
          <p:cNvSpPr/>
          <p:nvPr/>
        </p:nvSpPr>
        <p:spPr>
          <a:xfrm>
            <a:off x="3114475" y="3878275"/>
            <a:ext cx="791400" cy="754200"/>
          </a:xfrm>
          <a:prstGeom prst="roundRect">
            <a:avLst>
              <a:gd name="adj" fmla="val 16667"/>
            </a:avLst>
          </a:prstGeom>
          <a:solidFill>
            <a:srgbClr val="80B2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4176295" y="3878275"/>
            <a:ext cx="791400" cy="754200"/>
          </a:xfrm>
          <a:prstGeom prst="roundRect">
            <a:avLst>
              <a:gd name="adj" fmla="val 16667"/>
            </a:avLst>
          </a:prstGeom>
          <a:solidFill>
            <a:srgbClr val="F4F6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5238114" y="3878275"/>
            <a:ext cx="791400" cy="754200"/>
          </a:xfrm>
          <a:prstGeom prst="roundRect">
            <a:avLst>
              <a:gd name="adj" fmla="val 16667"/>
            </a:avLst>
          </a:prstGeom>
          <a:solidFill>
            <a:srgbClr val="DBE8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#80b2f1</a:t>
            </a:r>
            <a:endParaRPr sz="1000">
              <a:solidFill>
                <a:srgbClr val="FFFFFF"/>
              </a:solidFill>
            </a:endParaRPr>
          </a:p>
        </p:txBody>
      </p:sp>
      <p:sp>
        <p:nvSpPr>
          <p:cNvPr id="467" name="Google Shape;467;p3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#f4f6f8</a:t>
            </a:r>
            <a:endParaRPr sz="1000"/>
          </a:p>
        </p:txBody>
      </p:sp>
      <p:sp>
        <p:nvSpPr>
          <p:cNvPr id="468" name="Google Shape;468;p3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#dbe8f1</a:t>
            </a:r>
            <a:endParaRPr sz="1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2"/>
        <p:cNvGrpSpPr/>
        <p:nvPr/>
      </p:nvGrpSpPr>
      <p:grpSpPr>
        <a:xfrm>
          <a:off x="0" y="0"/>
          <a:ext cx="0" cy="0"/>
          <a:chOff x="0" y="0"/>
          <a:chExt cx="0" cy="0"/>
        </a:xfrm>
      </p:grpSpPr>
      <p:sp>
        <p:nvSpPr>
          <p:cNvPr id="473" name="Google Shape;473;p32"/>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474" name="Google Shape;474;p3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475" name="Google Shape;475;p3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476" name="Google Shape;476;p3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477" name="Google Shape;477;p3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478" name="Google Shape;478;p3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479" name="Google Shape;479;p3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480" name="Google Shape;480;p3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481" name="Google Shape;481;p3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482" name="Google Shape;482;p3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483" name="Google Shape;483;p3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484" name="Google Shape;484;p3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8"/>
        <p:cNvGrpSpPr/>
        <p:nvPr/>
      </p:nvGrpSpPr>
      <p:grpSpPr>
        <a:xfrm>
          <a:off x="0" y="0"/>
          <a:ext cx="0" cy="0"/>
          <a:chOff x="0" y="0"/>
          <a:chExt cx="0" cy="0"/>
        </a:xfrm>
      </p:grpSpPr>
      <p:sp>
        <p:nvSpPr>
          <p:cNvPr id="489" name="Google Shape;489;p33"/>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490" name="Google Shape;490;p3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491" name="Google Shape;491;p33"/>
          <p:cNvGrpSpPr/>
          <p:nvPr/>
        </p:nvGrpSpPr>
        <p:grpSpPr>
          <a:xfrm>
            <a:off x="5048544" y="3019584"/>
            <a:ext cx="442841" cy="514271"/>
            <a:chOff x="4727025" y="1332775"/>
            <a:chExt cx="59900" cy="69625"/>
          </a:xfrm>
        </p:grpSpPr>
        <p:sp>
          <p:nvSpPr>
            <p:cNvPr id="492" name="Google Shape;492;p3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33"/>
          <p:cNvGrpSpPr/>
          <p:nvPr/>
        </p:nvGrpSpPr>
        <p:grpSpPr>
          <a:xfrm>
            <a:off x="5723860" y="2267072"/>
            <a:ext cx="500909" cy="500899"/>
            <a:chOff x="4820425" y="1329900"/>
            <a:chExt cx="70175" cy="70350"/>
          </a:xfrm>
        </p:grpSpPr>
        <p:sp>
          <p:nvSpPr>
            <p:cNvPr id="495" name="Google Shape;495;p3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33"/>
          <p:cNvGrpSpPr/>
          <p:nvPr/>
        </p:nvGrpSpPr>
        <p:grpSpPr>
          <a:xfrm>
            <a:off x="6376484" y="2278862"/>
            <a:ext cx="538135" cy="493119"/>
            <a:chOff x="4903200" y="1331525"/>
            <a:chExt cx="73575" cy="67425"/>
          </a:xfrm>
        </p:grpSpPr>
        <p:sp>
          <p:nvSpPr>
            <p:cNvPr id="500" name="Google Shape;500;p3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01" name="Google Shape;501;p3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33"/>
          <p:cNvGrpSpPr/>
          <p:nvPr/>
        </p:nvGrpSpPr>
        <p:grpSpPr>
          <a:xfrm>
            <a:off x="5636435" y="3020840"/>
            <a:ext cx="544563" cy="511895"/>
            <a:chOff x="4815575" y="1416800"/>
            <a:chExt cx="73750" cy="71400"/>
          </a:xfrm>
        </p:grpSpPr>
        <p:sp>
          <p:nvSpPr>
            <p:cNvPr id="503" name="Google Shape;503;p3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33"/>
          <p:cNvGrpSpPr/>
          <p:nvPr/>
        </p:nvGrpSpPr>
        <p:grpSpPr>
          <a:xfrm>
            <a:off x="6333060" y="3020546"/>
            <a:ext cx="602914" cy="512477"/>
            <a:chOff x="4902475" y="1418875"/>
            <a:chExt cx="74500" cy="63775"/>
          </a:xfrm>
        </p:grpSpPr>
        <p:sp>
          <p:nvSpPr>
            <p:cNvPr id="507" name="Google Shape;507;p3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33"/>
          <p:cNvGrpSpPr/>
          <p:nvPr/>
        </p:nvGrpSpPr>
        <p:grpSpPr>
          <a:xfrm>
            <a:off x="5748932" y="3759785"/>
            <a:ext cx="515391" cy="525699"/>
            <a:chOff x="4818100" y="1507675"/>
            <a:chExt cx="71225" cy="71625"/>
          </a:xfrm>
        </p:grpSpPr>
        <p:sp>
          <p:nvSpPr>
            <p:cNvPr id="510" name="Google Shape;510;p3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3"/>
          <p:cNvGrpSpPr/>
          <p:nvPr/>
        </p:nvGrpSpPr>
        <p:grpSpPr>
          <a:xfrm>
            <a:off x="5087034" y="3781317"/>
            <a:ext cx="522956" cy="489869"/>
            <a:chOff x="4721450" y="1509475"/>
            <a:chExt cx="79350" cy="74325"/>
          </a:xfrm>
        </p:grpSpPr>
        <p:sp>
          <p:nvSpPr>
            <p:cNvPr id="515" name="Google Shape;515;p3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519;p33"/>
          <p:cNvGrpSpPr/>
          <p:nvPr/>
        </p:nvGrpSpPr>
        <p:grpSpPr>
          <a:xfrm>
            <a:off x="6410277" y="3761069"/>
            <a:ext cx="525704" cy="535436"/>
            <a:chOff x="4906800" y="1507500"/>
            <a:chExt cx="70350" cy="71075"/>
          </a:xfrm>
        </p:grpSpPr>
        <p:sp>
          <p:nvSpPr>
            <p:cNvPr id="520" name="Google Shape;520;p3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33"/>
          <p:cNvGrpSpPr/>
          <p:nvPr/>
        </p:nvGrpSpPr>
        <p:grpSpPr>
          <a:xfrm>
            <a:off x="4443099" y="2267050"/>
            <a:ext cx="508054" cy="508095"/>
            <a:chOff x="3736598" y="2170606"/>
            <a:chExt cx="404889" cy="404889"/>
          </a:xfrm>
        </p:grpSpPr>
        <p:sp>
          <p:nvSpPr>
            <p:cNvPr id="526" name="Google Shape;526;p3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33"/>
          <p:cNvGrpSpPr/>
          <p:nvPr/>
        </p:nvGrpSpPr>
        <p:grpSpPr>
          <a:xfrm>
            <a:off x="3731139" y="2267145"/>
            <a:ext cx="575790" cy="507904"/>
            <a:chOff x="3161917" y="2170682"/>
            <a:chExt cx="458870" cy="404737"/>
          </a:xfrm>
        </p:grpSpPr>
        <p:sp>
          <p:nvSpPr>
            <p:cNvPr id="531" name="Google Shape;531;p3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32" name="Google Shape;532;p3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33"/>
          <p:cNvGrpSpPr/>
          <p:nvPr/>
        </p:nvGrpSpPr>
        <p:grpSpPr>
          <a:xfrm>
            <a:off x="3758669" y="3027517"/>
            <a:ext cx="520730" cy="498567"/>
            <a:chOff x="3179914" y="2889488"/>
            <a:chExt cx="422876" cy="404911"/>
          </a:xfrm>
        </p:grpSpPr>
        <p:sp>
          <p:nvSpPr>
            <p:cNvPr id="535" name="Google Shape;535;p3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33"/>
          <p:cNvGrpSpPr/>
          <p:nvPr/>
        </p:nvGrpSpPr>
        <p:grpSpPr>
          <a:xfrm>
            <a:off x="4387349" y="3027477"/>
            <a:ext cx="516145" cy="498648"/>
            <a:chOff x="3729467" y="2889422"/>
            <a:chExt cx="419153" cy="404977"/>
          </a:xfrm>
        </p:grpSpPr>
        <p:sp>
          <p:nvSpPr>
            <p:cNvPr id="542" name="Google Shape;542;p3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 name="Google Shape;549;p33"/>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33"/>
          <p:cNvGrpSpPr/>
          <p:nvPr/>
        </p:nvGrpSpPr>
        <p:grpSpPr>
          <a:xfrm>
            <a:off x="7107677" y="2474362"/>
            <a:ext cx="166473" cy="141497"/>
            <a:chOff x="4660325" y="1866850"/>
            <a:chExt cx="68350" cy="58100"/>
          </a:xfrm>
        </p:grpSpPr>
        <p:sp>
          <p:nvSpPr>
            <p:cNvPr id="554" name="Google Shape;554;p3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33"/>
          <p:cNvGrpSpPr/>
          <p:nvPr/>
        </p:nvGrpSpPr>
        <p:grpSpPr>
          <a:xfrm>
            <a:off x="7417022" y="2500086"/>
            <a:ext cx="162515" cy="90049"/>
            <a:chOff x="4791775" y="1877500"/>
            <a:chExt cx="66725" cy="36975"/>
          </a:xfrm>
        </p:grpSpPr>
        <p:sp>
          <p:nvSpPr>
            <p:cNvPr id="557" name="Google Shape;557;p3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33"/>
          <p:cNvGrpSpPr/>
          <p:nvPr/>
        </p:nvGrpSpPr>
        <p:grpSpPr>
          <a:xfrm>
            <a:off x="7738734" y="2500086"/>
            <a:ext cx="144979" cy="90049"/>
            <a:chOff x="4923925" y="1877500"/>
            <a:chExt cx="59525" cy="36975"/>
          </a:xfrm>
        </p:grpSpPr>
        <p:sp>
          <p:nvSpPr>
            <p:cNvPr id="560" name="Google Shape;560;p3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33"/>
          <p:cNvGrpSpPr/>
          <p:nvPr/>
        </p:nvGrpSpPr>
        <p:grpSpPr>
          <a:xfrm>
            <a:off x="8033226" y="2482277"/>
            <a:ext cx="141447" cy="125667"/>
            <a:chOff x="5058450" y="1870100"/>
            <a:chExt cx="58075" cy="51600"/>
          </a:xfrm>
        </p:grpSpPr>
        <p:sp>
          <p:nvSpPr>
            <p:cNvPr id="563" name="Google Shape;563;p3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33"/>
          <p:cNvGrpSpPr/>
          <p:nvPr/>
        </p:nvGrpSpPr>
        <p:grpSpPr>
          <a:xfrm>
            <a:off x="7447741" y="2904685"/>
            <a:ext cx="101077" cy="107645"/>
            <a:chOff x="4811425" y="2065025"/>
            <a:chExt cx="41500" cy="44200"/>
          </a:xfrm>
        </p:grpSpPr>
        <p:sp>
          <p:nvSpPr>
            <p:cNvPr id="566" name="Google Shape;566;p3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 name="Google Shape;568;p33"/>
          <p:cNvGrpSpPr/>
          <p:nvPr/>
        </p:nvGrpSpPr>
        <p:grpSpPr>
          <a:xfrm>
            <a:off x="7740178" y="2904898"/>
            <a:ext cx="120867" cy="107218"/>
            <a:chOff x="4929875" y="2065025"/>
            <a:chExt cx="49625" cy="44025"/>
          </a:xfrm>
        </p:grpSpPr>
        <p:sp>
          <p:nvSpPr>
            <p:cNvPr id="569" name="Google Shape;569;p3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33"/>
          <p:cNvGrpSpPr/>
          <p:nvPr/>
        </p:nvGrpSpPr>
        <p:grpSpPr>
          <a:xfrm>
            <a:off x="8068847" y="2907912"/>
            <a:ext cx="70206" cy="101191"/>
            <a:chOff x="5083925" y="2066350"/>
            <a:chExt cx="28825" cy="41550"/>
          </a:xfrm>
        </p:grpSpPr>
        <p:sp>
          <p:nvSpPr>
            <p:cNvPr id="572" name="Google Shape;572;p3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33"/>
          <p:cNvGrpSpPr/>
          <p:nvPr/>
        </p:nvGrpSpPr>
        <p:grpSpPr>
          <a:xfrm>
            <a:off x="7100401" y="2923559"/>
            <a:ext cx="181026" cy="69896"/>
            <a:chOff x="4659775" y="2072775"/>
            <a:chExt cx="74325" cy="28700"/>
          </a:xfrm>
        </p:grpSpPr>
        <p:sp>
          <p:nvSpPr>
            <p:cNvPr id="575" name="Google Shape;575;p3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33"/>
          <p:cNvGrpSpPr/>
          <p:nvPr/>
        </p:nvGrpSpPr>
        <p:grpSpPr>
          <a:xfrm>
            <a:off x="8020257" y="2714124"/>
            <a:ext cx="167387" cy="89197"/>
            <a:chOff x="4662475" y="1976500"/>
            <a:chExt cx="68725" cy="36625"/>
          </a:xfrm>
        </p:grpSpPr>
        <p:sp>
          <p:nvSpPr>
            <p:cNvPr id="579" name="Google Shape;579;p3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33"/>
          <p:cNvGrpSpPr/>
          <p:nvPr/>
        </p:nvGrpSpPr>
        <p:grpSpPr>
          <a:xfrm>
            <a:off x="7717162" y="2717564"/>
            <a:ext cx="166899" cy="82317"/>
            <a:chOff x="4920150" y="1977875"/>
            <a:chExt cx="68525" cy="33800"/>
          </a:xfrm>
        </p:grpSpPr>
        <p:sp>
          <p:nvSpPr>
            <p:cNvPr id="583" name="Google Shape;583;p3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33"/>
          <p:cNvGrpSpPr/>
          <p:nvPr/>
        </p:nvGrpSpPr>
        <p:grpSpPr>
          <a:xfrm>
            <a:off x="7128319" y="3121482"/>
            <a:ext cx="125190" cy="127858"/>
            <a:chOff x="4676550" y="2160575"/>
            <a:chExt cx="51400" cy="52500"/>
          </a:xfrm>
        </p:grpSpPr>
        <p:sp>
          <p:nvSpPr>
            <p:cNvPr id="587" name="Google Shape;587;p3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33"/>
          <p:cNvGrpSpPr/>
          <p:nvPr/>
        </p:nvGrpSpPr>
        <p:grpSpPr>
          <a:xfrm>
            <a:off x="7425577" y="3128514"/>
            <a:ext cx="145405" cy="113794"/>
            <a:chOff x="4768325" y="2163475"/>
            <a:chExt cx="59700" cy="46725"/>
          </a:xfrm>
        </p:grpSpPr>
        <p:sp>
          <p:nvSpPr>
            <p:cNvPr id="591" name="Google Shape;591;p3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 name="Google Shape;593;p33"/>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 name="Google Shape;599;p33"/>
          <p:cNvGrpSpPr/>
          <p:nvPr/>
        </p:nvGrpSpPr>
        <p:grpSpPr>
          <a:xfrm>
            <a:off x="7441895" y="3383608"/>
            <a:ext cx="112768" cy="106853"/>
            <a:chOff x="4768575" y="2253950"/>
            <a:chExt cx="46300" cy="43875"/>
          </a:xfrm>
        </p:grpSpPr>
        <p:sp>
          <p:nvSpPr>
            <p:cNvPr id="600" name="Google Shape;600;p3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 name="Google Shape;602;p33"/>
          <p:cNvGrpSpPr/>
          <p:nvPr/>
        </p:nvGrpSpPr>
        <p:grpSpPr>
          <a:xfrm>
            <a:off x="7741518" y="3872634"/>
            <a:ext cx="118187" cy="146246"/>
            <a:chOff x="4960900" y="2433225"/>
            <a:chExt cx="48525" cy="60050"/>
          </a:xfrm>
        </p:grpSpPr>
        <p:sp>
          <p:nvSpPr>
            <p:cNvPr id="603" name="Google Shape;603;p3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33"/>
          <p:cNvGrpSpPr/>
          <p:nvPr/>
        </p:nvGrpSpPr>
        <p:grpSpPr>
          <a:xfrm>
            <a:off x="7430083" y="4136695"/>
            <a:ext cx="136394" cy="143810"/>
            <a:chOff x="4854075" y="2527625"/>
            <a:chExt cx="56000" cy="59050"/>
          </a:xfrm>
        </p:grpSpPr>
        <p:sp>
          <p:nvSpPr>
            <p:cNvPr id="606" name="Google Shape;606;p3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 name="Google Shape;608;p33"/>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 name="Google Shape;611;p33"/>
          <p:cNvGrpSpPr/>
          <p:nvPr/>
        </p:nvGrpSpPr>
        <p:grpSpPr>
          <a:xfrm>
            <a:off x="8054294" y="3600439"/>
            <a:ext cx="99312" cy="160797"/>
            <a:chOff x="5059700" y="2334775"/>
            <a:chExt cx="40775" cy="66025"/>
          </a:xfrm>
        </p:grpSpPr>
        <p:sp>
          <p:nvSpPr>
            <p:cNvPr id="612" name="Google Shape;612;p3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3"/>
          <p:cNvGrpSpPr/>
          <p:nvPr/>
        </p:nvGrpSpPr>
        <p:grpSpPr>
          <a:xfrm>
            <a:off x="8011458" y="3865571"/>
            <a:ext cx="184984" cy="160371"/>
            <a:chOff x="5037700" y="2430325"/>
            <a:chExt cx="75950" cy="65850"/>
          </a:xfrm>
        </p:grpSpPr>
        <p:sp>
          <p:nvSpPr>
            <p:cNvPr id="622" name="Google Shape;622;p3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33"/>
          <p:cNvGrpSpPr/>
          <p:nvPr/>
        </p:nvGrpSpPr>
        <p:grpSpPr>
          <a:xfrm>
            <a:off x="7430964" y="3632023"/>
            <a:ext cx="173014" cy="97629"/>
            <a:chOff x="4756975" y="2341800"/>
            <a:chExt cx="91975" cy="51925"/>
          </a:xfrm>
        </p:grpSpPr>
        <p:sp>
          <p:nvSpPr>
            <p:cNvPr id="625" name="Google Shape;625;p3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33"/>
          <p:cNvGrpSpPr/>
          <p:nvPr/>
        </p:nvGrpSpPr>
        <p:grpSpPr>
          <a:xfrm>
            <a:off x="7697901" y="4120720"/>
            <a:ext cx="212497" cy="175761"/>
            <a:chOff x="4943575" y="2516350"/>
            <a:chExt cx="98675" cy="81700"/>
          </a:xfrm>
        </p:grpSpPr>
        <p:sp>
          <p:nvSpPr>
            <p:cNvPr id="646" name="Google Shape;646;p3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33"/>
          <p:cNvGrpSpPr/>
          <p:nvPr/>
        </p:nvGrpSpPr>
        <p:grpSpPr>
          <a:xfrm>
            <a:off x="1955962" y="3346963"/>
            <a:ext cx="965351" cy="134611"/>
            <a:chOff x="4411970" y="2962952"/>
            <a:chExt cx="706544" cy="104212"/>
          </a:xfrm>
        </p:grpSpPr>
        <p:sp>
          <p:nvSpPr>
            <p:cNvPr id="725" name="Google Shape;725;p3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33"/>
          <p:cNvGrpSpPr/>
          <p:nvPr/>
        </p:nvGrpSpPr>
        <p:grpSpPr>
          <a:xfrm>
            <a:off x="1955962" y="2935877"/>
            <a:ext cx="960158" cy="289172"/>
            <a:chOff x="4411970" y="2726085"/>
            <a:chExt cx="643107" cy="193659"/>
          </a:xfrm>
        </p:grpSpPr>
        <p:sp>
          <p:nvSpPr>
            <p:cNvPr id="730" name="Google Shape;730;p3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33"/>
          <p:cNvGrpSpPr/>
          <p:nvPr/>
        </p:nvGrpSpPr>
        <p:grpSpPr>
          <a:xfrm>
            <a:off x="958854" y="3201987"/>
            <a:ext cx="833173" cy="259209"/>
            <a:chOff x="4411970" y="4340222"/>
            <a:chExt cx="779467" cy="242683"/>
          </a:xfrm>
        </p:grpSpPr>
        <p:sp>
          <p:nvSpPr>
            <p:cNvPr id="734" name="Google Shape;734;p3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33"/>
          <p:cNvGrpSpPr/>
          <p:nvPr/>
        </p:nvGrpSpPr>
        <p:grpSpPr>
          <a:xfrm>
            <a:off x="1955962" y="2597733"/>
            <a:ext cx="965160" cy="216230"/>
            <a:chOff x="4411970" y="2468674"/>
            <a:chExt cx="747317" cy="167425"/>
          </a:xfrm>
        </p:grpSpPr>
        <p:sp>
          <p:nvSpPr>
            <p:cNvPr id="738" name="Google Shape;738;p3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33"/>
          <p:cNvGrpSpPr/>
          <p:nvPr/>
        </p:nvGrpSpPr>
        <p:grpSpPr>
          <a:xfrm>
            <a:off x="954709" y="2502450"/>
            <a:ext cx="810451" cy="319148"/>
            <a:chOff x="4411970" y="3686602"/>
            <a:chExt cx="797845" cy="314215"/>
          </a:xfrm>
        </p:grpSpPr>
        <p:sp>
          <p:nvSpPr>
            <p:cNvPr id="741" name="Google Shape;741;p3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 name="Google Shape;746;p33"/>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 name="Google Shape;747;p33"/>
          <p:cNvGrpSpPr/>
          <p:nvPr/>
        </p:nvGrpSpPr>
        <p:grpSpPr>
          <a:xfrm>
            <a:off x="954806" y="2256974"/>
            <a:ext cx="1970333" cy="208784"/>
            <a:chOff x="6336019" y="3733725"/>
            <a:chExt cx="2566206" cy="351310"/>
          </a:xfrm>
        </p:grpSpPr>
        <p:sp>
          <p:nvSpPr>
            <p:cNvPr id="748" name="Google Shape;748;p3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33"/>
          <p:cNvGrpSpPr/>
          <p:nvPr/>
        </p:nvGrpSpPr>
        <p:grpSpPr>
          <a:xfrm>
            <a:off x="1955962" y="3864529"/>
            <a:ext cx="946551" cy="153200"/>
            <a:chOff x="4404545" y="3301592"/>
            <a:chExt cx="782403" cy="129272"/>
          </a:xfrm>
        </p:grpSpPr>
        <p:sp>
          <p:nvSpPr>
            <p:cNvPr id="753" name="Google Shape;753;p3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 name="Google Shape;755;p33"/>
          <p:cNvGrpSpPr/>
          <p:nvPr/>
        </p:nvGrpSpPr>
        <p:grpSpPr>
          <a:xfrm>
            <a:off x="1955962" y="3603488"/>
            <a:ext cx="962257" cy="139127"/>
            <a:chOff x="4411970" y="3131459"/>
            <a:chExt cx="710520" cy="117397"/>
          </a:xfrm>
        </p:grpSpPr>
        <p:sp>
          <p:nvSpPr>
            <p:cNvPr id="756" name="Google Shape;756;p3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 name="Google Shape;758;p33"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33"/>
          <p:cNvGrpSpPr/>
          <p:nvPr/>
        </p:nvGrpSpPr>
        <p:grpSpPr>
          <a:xfrm>
            <a:off x="956107" y="3538282"/>
            <a:ext cx="823838" cy="458988"/>
            <a:chOff x="4411970" y="1801825"/>
            <a:chExt cx="734586" cy="409262"/>
          </a:xfrm>
        </p:grpSpPr>
        <p:sp>
          <p:nvSpPr>
            <p:cNvPr id="760" name="Google Shape;760;p3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33"/>
          <p:cNvGrpSpPr/>
          <p:nvPr/>
        </p:nvGrpSpPr>
        <p:grpSpPr>
          <a:xfrm>
            <a:off x="956107" y="4086708"/>
            <a:ext cx="856348" cy="212039"/>
            <a:chOff x="4411970" y="2233974"/>
            <a:chExt cx="763574" cy="189068"/>
          </a:xfrm>
        </p:grpSpPr>
        <p:sp>
          <p:nvSpPr>
            <p:cNvPr id="763" name="Google Shape;763;p3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33"/>
          <p:cNvGrpSpPr/>
          <p:nvPr/>
        </p:nvGrpSpPr>
        <p:grpSpPr>
          <a:xfrm>
            <a:off x="3066303" y="2262044"/>
            <a:ext cx="511602" cy="511602"/>
            <a:chOff x="5681300" y="2527788"/>
            <a:chExt cx="805800" cy="805800"/>
          </a:xfrm>
        </p:grpSpPr>
        <p:sp>
          <p:nvSpPr>
            <p:cNvPr id="766" name="Google Shape;766;p3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33"/>
          <p:cNvGrpSpPr/>
          <p:nvPr/>
        </p:nvGrpSpPr>
        <p:grpSpPr>
          <a:xfrm>
            <a:off x="3063497" y="3028627"/>
            <a:ext cx="513021" cy="512935"/>
            <a:chOff x="4049800" y="640400"/>
            <a:chExt cx="858900" cy="858900"/>
          </a:xfrm>
        </p:grpSpPr>
        <p:sp>
          <p:nvSpPr>
            <p:cNvPr id="769" name="Google Shape;769;p3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33"/>
          <p:cNvGrpSpPr/>
          <p:nvPr/>
        </p:nvGrpSpPr>
        <p:grpSpPr>
          <a:xfrm>
            <a:off x="2980696" y="3680519"/>
            <a:ext cx="686489" cy="686585"/>
            <a:chOff x="5080188" y="927900"/>
            <a:chExt cx="961200" cy="961200"/>
          </a:xfrm>
        </p:grpSpPr>
        <p:sp>
          <p:nvSpPr>
            <p:cNvPr id="772" name="Google Shape;772;p3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33"/>
          <p:cNvGrpSpPr/>
          <p:nvPr/>
        </p:nvGrpSpPr>
        <p:grpSpPr>
          <a:xfrm>
            <a:off x="3763848" y="3773248"/>
            <a:ext cx="510373" cy="510937"/>
            <a:chOff x="7508249" y="1522825"/>
            <a:chExt cx="1326332" cy="1322987"/>
          </a:xfrm>
        </p:grpSpPr>
        <p:sp>
          <p:nvSpPr>
            <p:cNvPr id="781" name="Google Shape;781;p3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33"/>
          <p:cNvGrpSpPr/>
          <p:nvPr/>
        </p:nvGrpSpPr>
        <p:grpSpPr>
          <a:xfrm>
            <a:off x="4455441" y="3774653"/>
            <a:ext cx="492652" cy="503348"/>
            <a:chOff x="6039282" y="1042577"/>
            <a:chExt cx="734315" cy="731929"/>
          </a:xfrm>
        </p:grpSpPr>
        <p:sp>
          <p:nvSpPr>
            <p:cNvPr id="792" name="Google Shape;792;p3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33"/>
          <p:cNvGrpSpPr/>
          <p:nvPr/>
        </p:nvGrpSpPr>
        <p:grpSpPr>
          <a:xfrm>
            <a:off x="5095855" y="2270694"/>
            <a:ext cx="483304" cy="504902"/>
            <a:chOff x="1825800" y="1651625"/>
            <a:chExt cx="568125" cy="591775"/>
          </a:xfrm>
        </p:grpSpPr>
        <p:sp>
          <p:nvSpPr>
            <p:cNvPr id="814" name="Google Shape;814;p3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p33"/>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3"/>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3"/>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grpSp>
        <p:nvGrpSpPr>
          <p:cNvPr id="828" name="Google Shape;828;p34"/>
          <p:cNvGrpSpPr/>
          <p:nvPr/>
        </p:nvGrpSpPr>
        <p:grpSpPr>
          <a:xfrm>
            <a:off x="722059" y="974193"/>
            <a:ext cx="2492868" cy="1379876"/>
            <a:chOff x="2654821" y="2311071"/>
            <a:chExt cx="2279715" cy="1262120"/>
          </a:xfrm>
        </p:grpSpPr>
        <p:grpSp>
          <p:nvGrpSpPr>
            <p:cNvPr id="829" name="Google Shape;829;p34"/>
            <p:cNvGrpSpPr/>
            <p:nvPr/>
          </p:nvGrpSpPr>
          <p:grpSpPr>
            <a:xfrm>
              <a:off x="4034269" y="2840745"/>
              <a:ext cx="40212" cy="36437"/>
              <a:chOff x="4293400" y="2574725"/>
              <a:chExt cx="84425" cy="80100"/>
            </a:xfrm>
          </p:grpSpPr>
          <p:sp>
            <p:nvSpPr>
              <p:cNvPr id="830" name="Google Shape;830;p3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ru-RU"/>
              </a:p>
            </p:txBody>
          </p:sp>
          <p:sp>
            <p:nvSpPr>
              <p:cNvPr id="831" name="Google Shape;831;p3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34"/>
            <p:cNvGrpSpPr/>
            <p:nvPr/>
          </p:nvGrpSpPr>
          <p:grpSpPr>
            <a:xfrm>
              <a:off x="3894606" y="2334874"/>
              <a:ext cx="913198" cy="518984"/>
              <a:chOff x="4000175" y="1462675"/>
              <a:chExt cx="1917275" cy="1140875"/>
            </a:xfrm>
          </p:grpSpPr>
          <p:sp>
            <p:nvSpPr>
              <p:cNvPr id="833" name="Google Shape;833;p3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ru-RU"/>
              </a:p>
            </p:txBody>
          </p:sp>
          <p:grpSp>
            <p:nvGrpSpPr>
              <p:cNvPr id="834" name="Google Shape;834;p34"/>
              <p:cNvGrpSpPr/>
              <p:nvPr/>
            </p:nvGrpSpPr>
            <p:grpSpPr>
              <a:xfrm>
                <a:off x="4000175" y="1462675"/>
                <a:ext cx="1917275" cy="1140875"/>
                <a:chOff x="4000175" y="1462675"/>
                <a:chExt cx="1917275" cy="1140875"/>
              </a:xfrm>
            </p:grpSpPr>
            <p:sp>
              <p:nvSpPr>
                <p:cNvPr id="835" name="Google Shape;835;p3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ru-RU"/>
                </a:p>
              </p:txBody>
            </p:sp>
            <p:sp>
              <p:nvSpPr>
                <p:cNvPr id="836" name="Google Shape;836;p3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40" name="Google Shape;840;p3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 name="Google Shape;841;p34"/>
            <p:cNvGrpSpPr/>
            <p:nvPr/>
          </p:nvGrpSpPr>
          <p:grpSpPr>
            <a:xfrm>
              <a:off x="3875768" y="2846704"/>
              <a:ext cx="44796" cy="47366"/>
              <a:chOff x="3960625" y="2587825"/>
              <a:chExt cx="94050" cy="104125"/>
            </a:xfrm>
          </p:grpSpPr>
          <p:sp>
            <p:nvSpPr>
              <p:cNvPr id="842" name="Google Shape;842;p3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ru-RU"/>
              </a:p>
            </p:txBody>
          </p:sp>
          <p:sp>
            <p:nvSpPr>
              <p:cNvPr id="843" name="Google Shape;843;p3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34"/>
            <p:cNvGrpSpPr/>
            <p:nvPr/>
          </p:nvGrpSpPr>
          <p:grpSpPr>
            <a:xfrm>
              <a:off x="3782759" y="2807162"/>
              <a:ext cx="82686" cy="85487"/>
              <a:chOff x="3765350" y="2500900"/>
              <a:chExt cx="173600" cy="187925"/>
            </a:xfrm>
          </p:grpSpPr>
          <p:sp>
            <p:nvSpPr>
              <p:cNvPr id="845" name="Google Shape;845;p3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ru-RU"/>
              </a:p>
            </p:txBody>
          </p:sp>
          <p:sp>
            <p:nvSpPr>
              <p:cNvPr id="846" name="Google Shape;846;p3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34"/>
            <p:cNvGrpSpPr/>
            <p:nvPr/>
          </p:nvGrpSpPr>
          <p:grpSpPr>
            <a:xfrm>
              <a:off x="3775674" y="2798496"/>
              <a:ext cx="40545" cy="23564"/>
              <a:chOff x="3750475" y="2481850"/>
              <a:chExt cx="85125" cy="51800"/>
            </a:xfrm>
          </p:grpSpPr>
          <p:sp>
            <p:nvSpPr>
              <p:cNvPr id="852" name="Google Shape;852;p3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ru-RU"/>
              </a:p>
            </p:txBody>
          </p:sp>
        </p:grpSp>
        <p:grpSp>
          <p:nvGrpSpPr>
            <p:cNvPr id="854" name="Google Shape;854;p34"/>
            <p:cNvGrpSpPr/>
            <p:nvPr/>
          </p:nvGrpSpPr>
          <p:grpSpPr>
            <a:xfrm>
              <a:off x="3716946" y="2776024"/>
              <a:ext cx="81971" cy="76912"/>
              <a:chOff x="3627175" y="2432450"/>
              <a:chExt cx="172100" cy="169075"/>
            </a:xfrm>
          </p:grpSpPr>
          <p:sp>
            <p:nvSpPr>
              <p:cNvPr id="855" name="Google Shape;855;p3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ru-RU"/>
              </a:p>
            </p:txBody>
          </p:sp>
          <p:sp>
            <p:nvSpPr>
              <p:cNvPr id="857" name="Google Shape;857;p3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ru-RU"/>
              </a:p>
            </p:txBody>
          </p:sp>
        </p:grpSp>
        <p:grpSp>
          <p:nvGrpSpPr>
            <p:cNvPr id="858" name="Google Shape;858;p34"/>
            <p:cNvGrpSpPr/>
            <p:nvPr/>
          </p:nvGrpSpPr>
          <p:grpSpPr>
            <a:xfrm>
              <a:off x="3685682" y="2845624"/>
              <a:ext cx="29311" cy="45055"/>
              <a:chOff x="3561536" y="2585450"/>
              <a:chExt cx="61539" cy="99045"/>
            </a:xfrm>
          </p:grpSpPr>
          <p:sp>
            <p:nvSpPr>
              <p:cNvPr id="859" name="Google Shape;859;p3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ru-RU"/>
              </a:p>
            </p:txBody>
          </p:sp>
        </p:grpSp>
        <p:grpSp>
          <p:nvGrpSpPr>
            <p:cNvPr id="861" name="Google Shape;861;p34"/>
            <p:cNvGrpSpPr/>
            <p:nvPr/>
          </p:nvGrpSpPr>
          <p:grpSpPr>
            <a:xfrm>
              <a:off x="3849905" y="2572252"/>
              <a:ext cx="74339" cy="119559"/>
              <a:chOff x="3906325" y="1984500"/>
              <a:chExt cx="156075" cy="262825"/>
            </a:xfrm>
          </p:grpSpPr>
          <p:sp>
            <p:nvSpPr>
              <p:cNvPr id="862" name="Google Shape;862;p3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ru-RU"/>
              </a:p>
            </p:txBody>
          </p:sp>
          <p:sp>
            <p:nvSpPr>
              <p:cNvPr id="863" name="Google Shape;863;p3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34"/>
            <p:cNvGrpSpPr/>
            <p:nvPr/>
          </p:nvGrpSpPr>
          <p:grpSpPr>
            <a:xfrm>
              <a:off x="2654821" y="2414345"/>
              <a:ext cx="667570" cy="558731"/>
              <a:chOff x="1397225" y="1637375"/>
              <a:chExt cx="1401575" cy="1228250"/>
            </a:xfrm>
          </p:grpSpPr>
          <p:sp>
            <p:nvSpPr>
              <p:cNvPr id="865" name="Google Shape;865;p3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ru-RU"/>
              </a:p>
            </p:txBody>
          </p:sp>
          <p:grpSp>
            <p:nvGrpSpPr>
              <p:cNvPr id="866" name="Google Shape;866;p34"/>
              <p:cNvGrpSpPr/>
              <p:nvPr/>
            </p:nvGrpSpPr>
            <p:grpSpPr>
              <a:xfrm>
                <a:off x="1397225" y="1637375"/>
                <a:ext cx="1398775" cy="1228250"/>
                <a:chOff x="1397225" y="1637375"/>
                <a:chExt cx="1398775" cy="1228250"/>
              </a:xfrm>
            </p:grpSpPr>
            <p:sp>
              <p:nvSpPr>
                <p:cNvPr id="867" name="Google Shape;867;p3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 name="Google Shape;869;p34"/>
            <p:cNvGrpSpPr/>
            <p:nvPr/>
          </p:nvGrpSpPr>
          <p:grpSpPr>
            <a:xfrm>
              <a:off x="3230417" y="3103734"/>
              <a:ext cx="282982" cy="280332"/>
              <a:chOff x="2605700" y="3152850"/>
              <a:chExt cx="594125" cy="616250"/>
            </a:xfrm>
          </p:grpSpPr>
          <p:sp>
            <p:nvSpPr>
              <p:cNvPr id="870" name="Google Shape;870;p3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ru-RU"/>
              </a:p>
            </p:txBody>
          </p:sp>
          <p:sp>
            <p:nvSpPr>
              <p:cNvPr id="871" name="Google Shape;871;p3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872" name="Google Shape;872;p34"/>
            <p:cNvGrpSpPr/>
            <p:nvPr/>
          </p:nvGrpSpPr>
          <p:grpSpPr>
            <a:xfrm>
              <a:off x="3265985" y="3226989"/>
              <a:ext cx="87151" cy="346202"/>
              <a:chOff x="2680375" y="3423800"/>
              <a:chExt cx="182975" cy="761050"/>
            </a:xfrm>
          </p:grpSpPr>
          <p:sp>
            <p:nvSpPr>
              <p:cNvPr id="873" name="Google Shape;873;p3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ru-RU"/>
              </a:p>
            </p:txBody>
          </p:sp>
          <p:sp>
            <p:nvSpPr>
              <p:cNvPr id="874" name="Google Shape;874;p3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4"/>
            <p:cNvGrpSpPr/>
            <p:nvPr/>
          </p:nvGrpSpPr>
          <p:grpSpPr>
            <a:xfrm>
              <a:off x="3855466" y="3289811"/>
              <a:ext cx="112514" cy="94210"/>
              <a:chOff x="3918000" y="3561900"/>
              <a:chExt cx="236225" cy="207100"/>
            </a:xfrm>
          </p:grpSpPr>
          <p:sp>
            <p:nvSpPr>
              <p:cNvPr id="876" name="Google Shape;876;p3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ru-RU"/>
              </a:p>
            </p:txBody>
          </p:sp>
          <p:sp>
            <p:nvSpPr>
              <p:cNvPr id="877" name="Google Shape;877;p3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 name="Google Shape;878;p3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881" name="Google Shape;881;p34"/>
            <p:cNvGrpSpPr/>
            <p:nvPr/>
          </p:nvGrpSpPr>
          <p:grpSpPr>
            <a:xfrm>
              <a:off x="2905224" y="2311071"/>
              <a:ext cx="596721" cy="528992"/>
              <a:chOff x="1922950" y="1410350"/>
              <a:chExt cx="1252825" cy="1162875"/>
            </a:xfrm>
          </p:grpSpPr>
          <p:sp>
            <p:nvSpPr>
              <p:cNvPr id="882" name="Google Shape;882;p3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898" name="Google Shape;898;p3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18" name="Google Shape;918;p3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19" name="Google Shape;919;p3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 name="Google Shape;920;p34"/>
            <p:cNvGrpSpPr/>
            <p:nvPr/>
          </p:nvGrpSpPr>
          <p:grpSpPr>
            <a:xfrm>
              <a:off x="3280929" y="3294542"/>
              <a:ext cx="109894" cy="272224"/>
              <a:chOff x="2711750" y="3572300"/>
              <a:chExt cx="230725" cy="598425"/>
            </a:xfrm>
          </p:grpSpPr>
          <p:sp>
            <p:nvSpPr>
              <p:cNvPr id="921" name="Google Shape;921;p3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 name="Google Shape;923;p3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 name="Google Shape;924;p34"/>
            <p:cNvGrpSpPr/>
            <p:nvPr/>
          </p:nvGrpSpPr>
          <p:grpSpPr>
            <a:xfrm>
              <a:off x="3790439" y="2408636"/>
              <a:ext cx="73017" cy="75684"/>
              <a:chOff x="3781475" y="1624825"/>
              <a:chExt cx="153300" cy="166375"/>
            </a:xfrm>
          </p:grpSpPr>
          <p:sp>
            <p:nvSpPr>
              <p:cNvPr id="925" name="Google Shape;925;p3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 name="Google Shape;929;p3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34"/>
            <p:cNvGrpSpPr/>
            <p:nvPr/>
          </p:nvGrpSpPr>
          <p:grpSpPr>
            <a:xfrm>
              <a:off x="4403342" y="3107749"/>
              <a:ext cx="316680" cy="101374"/>
              <a:chOff x="5068275" y="3161675"/>
              <a:chExt cx="664875" cy="222850"/>
            </a:xfrm>
          </p:grpSpPr>
          <p:sp>
            <p:nvSpPr>
              <p:cNvPr id="937" name="Google Shape;937;p3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 name="Google Shape;941;p3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 name="Google Shape;970;p34"/>
            <p:cNvGrpSpPr/>
            <p:nvPr/>
          </p:nvGrpSpPr>
          <p:grpSpPr>
            <a:xfrm>
              <a:off x="3697513" y="2707266"/>
              <a:ext cx="59549" cy="79733"/>
              <a:chOff x="3586375" y="2281300"/>
              <a:chExt cx="125025" cy="175275"/>
            </a:xfrm>
          </p:grpSpPr>
          <p:sp>
            <p:nvSpPr>
              <p:cNvPr id="971" name="Google Shape;971;p3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 name="Google Shape;973;p3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 name="Google Shape;974;p34"/>
            <p:cNvGrpSpPr/>
            <p:nvPr/>
          </p:nvGrpSpPr>
          <p:grpSpPr>
            <a:xfrm>
              <a:off x="4513224" y="3221724"/>
              <a:ext cx="274563" cy="280321"/>
              <a:chOff x="5298975" y="3412225"/>
              <a:chExt cx="576450" cy="616225"/>
            </a:xfrm>
          </p:grpSpPr>
          <p:sp>
            <p:nvSpPr>
              <p:cNvPr id="975" name="Google Shape;975;p3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76" name="Google Shape;976;p3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34"/>
            <p:cNvGrpSpPr/>
            <p:nvPr/>
          </p:nvGrpSpPr>
          <p:grpSpPr>
            <a:xfrm>
              <a:off x="4824403" y="3421846"/>
              <a:ext cx="110132" cy="130647"/>
              <a:chOff x="5952300" y="3852150"/>
              <a:chExt cx="231225" cy="287200"/>
            </a:xfrm>
          </p:grpSpPr>
          <p:sp>
            <p:nvSpPr>
              <p:cNvPr id="978" name="Google Shape;978;p3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 name="Google Shape;980;p3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34"/>
            <p:cNvGrpSpPr/>
            <p:nvPr/>
          </p:nvGrpSpPr>
          <p:grpSpPr>
            <a:xfrm>
              <a:off x="4295710" y="3079670"/>
              <a:ext cx="14968" cy="27135"/>
              <a:chOff x="4842300" y="3099950"/>
              <a:chExt cx="31425" cy="59650"/>
            </a:xfrm>
          </p:grpSpPr>
          <p:sp>
            <p:nvSpPr>
              <p:cNvPr id="989" name="Google Shape;989;p3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 name="Google Shape;993;p3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 name="Google Shape;1001;p34"/>
            <p:cNvGrpSpPr/>
            <p:nvPr/>
          </p:nvGrpSpPr>
          <p:grpSpPr>
            <a:xfrm>
              <a:off x="3831056" y="2816010"/>
              <a:ext cx="37378" cy="27612"/>
              <a:chOff x="3866750" y="2520350"/>
              <a:chExt cx="78475" cy="60700"/>
            </a:xfrm>
          </p:grpSpPr>
          <p:sp>
            <p:nvSpPr>
              <p:cNvPr id="1002" name="Google Shape;1002;p3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 name="Google Shape;1006;p3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23" name="Google Shape;1023;p3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35" name="Google Shape;1035;p3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 name="Google Shape;1048;p34"/>
            <p:cNvGrpSpPr/>
            <p:nvPr/>
          </p:nvGrpSpPr>
          <p:grpSpPr>
            <a:xfrm>
              <a:off x="3632736" y="3051591"/>
              <a:ext cx="63288" cy="45217"/>
              <a:chOff x="3450375" y="3038225"/>
              <a:chExt cx="132875" cy="99400"/>
            </a:xfrm>
          </p:grpSpPr>
          <p:sp>
            <p:nvSpPr>
              <p:cNvPr id="1049" name="Google Shape;1049;p3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 name="Google Shape;1051;p3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60" name="Google Shape;1060;p3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70" name="Google Shape;1070;p3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76" name="Google Shape;1076;p3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34"/>
          <p:cNvGrpSpPr/>
          <p:nvPr/>
        </p:nvGrpSpPr>
        <p:grpSpPr>
          <a:xfrm>
            <a:off x="719116" y="2869970"/>
            <a:ext cx="2622876" cy="1333540"/>
            <a:chOff x="238125" y="1038125"/>
            <a:chExt cx="7146800" cy="3633625"/>
          </a:xfrm>
        </p:grpSpPr>
        <p:sp>
          <p:nvSpPr>
            <p:cNvPr id="1087" name="Google Shape;1087;p3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34"/>
          <p:cNvGrpSpPr/>
          <p:nvPr/>
        </p:nvGrpSpPr>
        <p:grpSpPr>
          <a:xfrm>
            <a:off x="5834044" y="1012080"/>
            <a:ext cx="2590840" cy="1380235"/>
            <a:chOff x="233350" y="949250"/>
            <a:chExt cx="7137300" cy="3802300"/>
          </a:xfrm>
        </p:grpSpPr>
        <p:sp>
          <p:nvSpPr>
            <p:cNvPr id="2660" name="Google Shape;2660;p3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34"/>
          <p:cNvGrpSpPr/>
          <p:nvPr/>
        </p:nvGrpSpPr>
        <p:grpSpPr>
          <a:xfrm>
            <a:off x="7648473" y="3056853"/>
            <a:ext cx="104231" cy="320340"/>
            <a:chOff x="7564426" y="3224343"/>
            <a:chExt cx="119985" cy="368801"/>
          </a:xfrm>
        </p:grpSpPr>
        <p:sp>
          <p:nvSpPr>
            <p:cNvPr id="2712" name="Google Shape;2712;p3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 name="Google Shape;2714;p34"/>
          <p:cNvGrpSpPr/>
          <p:nvPr/>
        </p:nvGrpSpPr>
        <p:grpSpPr>
          <a:xfrm>
            <a:off x="7347962" y="3050954"/>
            <a:ext cx="189489" cy="332132"/>
            <a:chOff x="8370831" y="3202002"/>
            <a:chExt cx="218129" cy="382376"/>
          </a:xfrm>
        </p:grpSpPr>
        <p:sp>
          <p:nvSpPr>
            <p:cNvPr id="2715" name="Google Shape;2715;p3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34"/>
          <p:cNvGrpSpPr/>
          <p:nvPr/>
        </p:nvGrpSpPr>
        <p:grpSpPr>
          <a:xfrm>
            <a:off x="8071351" y="3462086"/>
            <a:ext cx="309429" cy="267000"/>
            <a:chOff x="6742064" y="3750480"/>
            <a:chExt cx="399315" cy="344560"/>
          </a:xfrm>
        </p:grpSpPr>
        <p:sp>
          <p:nvSpPr>
            <p:cNvPr id="2718" name="Google Shape;2718;p3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 name="Google Shape;2720;p34"/>
          <p:cNvGrpSpPr/>
          <p:nvPr/>
        </p:nvGrpSpPr>
        <p:grpSpPr>
          <a:xfrm>
            <a:off x="7610370" y="3813134"/>
            <a:ext cx="180437" cy="281608"/>
            <a:chOff x="7248525" y="3739696"/>
            <a:chExt cx="230531" cy="359790"/>
          </a:xfrm>
        </p:grpSpPr>
        <p:sp>
          <p:nvSpPr>
            <p:cNvPr id="2721" name="Google Shape;2721;p3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34"/>
          <p:cNvGrpSpPr/>
          <p:nvPr/>
        </p:nvGrpSpPr>
        <p:grpSpPr>
          <a:xfrm>
            <a:off x="7856289" y="3456358"/>
            <a:ext cx="162896" cy="278710"/>
            <a:chOff x="7601242" y="3729267"/>
            <a:chExt cx="222566" cy="380803"/>
          </a:xfrm>
        </p:grpSpPr>
        <p:sp>
          <p:nvSpPr>
            <p:cNvPr id="2724" name="Google Shape;2724;p3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6" name="Google Shape;2726;p34"/>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7" name="Google Shape;2727;p34"/>
          <p:cNvGrpSpPr/>
          <p:nvPr/>
        </p:nvGrpSpPr>
        <p:grpSpPr>
          <a:xfrm>
            <a:off x="7345935" y="3457498"/>
            <a:ext cx="193543" cy="275990"/>
            <a:chOff x="8304647" y="3738687"/>
            <a:chExt cx="225076" cy="320956"/>
          </a:xfrm>
        </p:grpSpPr>
        <p:sp>
          <p:nvSpPr>
            <p:cNvPr id="2728" name="Google Shape;2728;p3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34"/>
          <p:cNvGrpSpPr/>
          <p:nvPr/>
        </p:nvGrpSpPr>
        <p:grpSpPr>
          <a:xfrm>
            <a:off x="7618427" y="3457498"/>
            <a:ext cx="178492" cy="275990"/>
            <a:chOff x="8615101" y="3738687"/>
            <a:chExt cx="207573" cy="320956"/>
          </a:xfrm>
        </p:grpSpPr>
        <p:sp>
          <p:nvSpPr>
            <p:cNvPr id="2732" name="Google Shape;2732;p3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5" name="Google Shape;2735;p34"/>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6" name="Google Shape;2736;p34"/>
          <p:cNvGrpSpPr/>
          <p:nvPr/>
        </p:nvGrpSpPr>
        <p:grpSpPr>
          <a:xfrm>
            <a:off x="6013132" y="3578986"/>
            <a:ext cx="557671" cy="511283"/>
            <a:chOff x="6015419" y="3716859"/>
            <a:chExt cx="557671" cy="511283"/>
          </a:xfrm>
        </p:grpSpPr>
        <p:sp>
          <p:nvSpPr>
            <p:cNvPr id="2737" name="Google Shape;2737;p3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8" name="Google Shape;2738;p34"/>
            <p:cNvGrpSpPr/>
            <p:nvPr/>
          </p:nvGrpSpPr>
          <p:grpSpPr>
            <a:xfrm>
              <a:off x="6036094" y="3716980"/>
              <a:ext cx="529860" cy="510468"/>
              <a:chOff x="6036094" y="3716980"/>
              <a:chExt cx="529860" cy="510468"/>
            </a:xfrm>
          </p:grpSpPr>
          <p:sp>
            <p:nvSpPr>
              <p:cNvPr id="2739" name="Google Shape;2739;p3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49" name="Google Shape;2749;p34"/>
          <p:cNvGrpSpPr/>
          <p:nvPr/>
        </p:nvGrpSpPr>
        <p:grpSpPr>
          <a:xfrm>
            <a:off x="6642017" y="2935755"/>
            <a:ext cx="576302" cy="511871"/>
            <a:chOff x="6644304" y="3073628"/>
            <a:chExt cx="576302" cy="511871"/>
          </a:xfrm>
        </p:grpSpPr>
        <p:sp>
          <p:nvSpPr>
            <p:cNvPr id="2750" name="Google Shape;2750;p3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1" name="Google Shape;2751;p34"/>
            <p:cNvGrpSpPr/>
            <p:nvPr/>
          </p:nvGrpSpPr>
          <p:grpSpPr>
            <a:xfrm>
              <a:off x="6712169" y="3085440"/>
              <a:ext cx="481622" cy="494913"/>
              <a:chOff x="6712169" y="3085440"/>
              <a:chExt cx="481622" cy="494913"/>
            </a:xfrm>
          </p:grpSpPr>
          <p:sp>
            <p:nvSpPr>
              <p:cNvPr id="2752" name="Google Shape;2752;p3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7" name="Google Shape;2757;p3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0" name="Google Shape;2760;p34"/>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1" name="Google Shape;2761;p34"/>
          <p:cNvGrpSpPr/>
          <p:nvPr/>
        </p:nvGrpSpPr>
        <p:grpSpPr>
          <a:xfrm>
            <a:off x="6649868" y="3578750"/>
            <a:ext cx="560631" cy="511352"/>
            <a:chOff x="6652154" y="3716623"/>
            <a:chExt cx="560631" cy="511352"/>
          </a:xfrm>
        </p:grpSpPr>
        <p:sp>
          <p:nvSpPr>
            <p:cNvPr id="2762" name="Google Shape;2762;p3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3" name="Google Shape;2763;p34"/>
            <p:cNvGrpSpPr/>
            <p:nvPr/>
          </p:nvGrpSpPr>
          <p:grpSpPr>
            <a:xfrm>
              <a:off x="6669657" y="3716715"/>
              <a:ext cx="466779" cy="464290"/>
              <a:chOff x="6669657" y="3716715"/>
              <a:chExt cx="466779" cy="464290"/>
            </a:xfrm>
          </p:grpSpPr>
          <p:sp>
            <p:nvSpPr>
              <p:cNvPr id="2764" name="Google Shape;2764;p3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77" name="Google Shape;2777;p34"/>
          <p:cNvGrpSpPr/>
          <p:nvPr/>
        </p:nvGrpSpPr>
        <p:grpSpPr>
          <a:xfrm>
            <a:off x="7843959" y="3860159"/>
            <a:ext cx="187557" cy="187557"/>
            <a:chOff x="8565775" y="671075"/>
            <a:chExt cx="441000" cy="441000"/>
          </a:xfrm>
        </p:grpSpPr>
        <p:sp>
          <p:nvSpPr>
            <p:cNvPr id="2778" name="Google Shape;2778;p3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0" name="Google Shape;2780;p34"/>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4"/>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2" name="Google Shape;2782;p34"/>
          <p:cNvGrpSpPr/>
          <p:nvPr/>
        </p:nvGrpSpPr>
        <p:grpSpPr>
          <a:xfrm>
            <a:off x="5997814" y="2938377"/>
            <a:ext cx="587871" cy="512373"/>
            <a:chOff x="6000100" y="3076250"/>
            <a:chExt cx="587871" cy="512373"/>
          </a:xfrm>
        </p:grpSpPr>
        <p:sp>
          <p:nvSpPr>
            <p:cNvPr id="2783" name="Google Shape;2783;p3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4" name="Google Shape;2784;p34"/>
            <p:cNvGrpSpPr/>
            <p:nvPr/>
          </p:nvGrpSpPr>
          <p:grpSpPr>
            <a:xfrm>
              <a:off x="6031360" y="3076713"/>
              <a:ext cx="539107" cy="480965"/>
              <a:chOff x="6031360" y="3076713"/>
              <a:chExt cx="539107" cy="480965"/>
            </a:xfrm>
          </p:grpSpPr>
          <p:sp>
            <p:nvSpPr>
              <p:cNvPr id="2785" name="Google Shape;2785;p3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2" name="Google Shape;2792;p34"/>
          <p:cNvGrpSpPr/>
          <p:nvPr/>
        </p:nvGrpSpPr>
        <p:grpSpPr>
          <a:xfrm>
            <a:off x="3416805" y="919691"/>
            <a:ext cx="2310381" cy="1488888"/>
            <a:chOff x="229225" y="549050"/>
            <a:chExt cx="7161750" cy="4615275"/>
          </a:xfrm>
        </p:grpSpPr>
        <p:sp>
          <p:nvSpPr>
            <p:cNvPr id="2793" name="Google Shape;2793;p3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0" name="Google Shape;2910;p34"/>
          <p:cNvGrpSpPr/>
          <p:nvPr/>
        </p:nvGrpSpPr>
        <p:grpSpPr>
          <a:xfrm>
            <a:off x="3514723" y="2849588"/>
            <a:ext cx="2310282" cy="1374222"/>
            <a:chOff x="238125" y="732525"/>
            <a:chExt cx="7130500" cy="4241425"/>
          </a:xfrm>
        </p:grpSpPr>
        <p:sp>
          <p:nvSpPr>
            <p:cNvPr id="2911" name="Google Shape;2911;p3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28"/>
        <p:cNvGrpSpPr/>
        <p:nvPr/>
      </p:nvGrpSpPr>
      <p:grpSpPr>
        <a:xfrm>
          <a:off x="0" y="0"/>
          <a:ext cx="0" cy="0"/>
          <a:chOff x="0" y="0"/>
          <a:chExt cx="0" cy="0"/>
        </a:xfrm>
      </p:grpSpPr>
      <p:grpSp>
        <p:nvGrpSpPr>
          <p:cNvPr id="3029" name="Google Shape;3029;p35"/>
          <p:cNvGrpSpPr/>
          <p:nvPr/>
        </p:nvGrpSpPr>
        <p:grpSpPr>
          <a:xfrm>
            <a:off x="725414" y="969763"/>
            <a:ext cx="2507799" cy="206239"/>
            <a:chOff x="106648" y="895722"/>
            <a:chExt cx="4481413" cy="374300"/>
          </a:xfrm>
        </p:grpSpPr>
        <p:grpSp>
          <p:nvGrpSpPr>
            <p:cNvPr id="3030" name="Google Shape;3030;p35"/>
            <p:cNvGrpSpPr/>
            <p:nvPr/>
          </p:nvGrpSpPr>
          <p:grpSpPr>
            <a:xfrm>
              <a:off x="2233276" y="895722"/>
              <a:ext cx="1082667" cy="223591"/>
              <a:chOff x="4808316" y="2800065"/>
              <a:chExt cx="1999386" cy="412910"/>
            </a:xfrm>
          </p:grpSpPr>
          <p:sp>
            <p:nvSpPr>
              <p:cNvPr id="3031" name="Google Shape;3031;p3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2" name="Google Shape;3032;p35"/>
              <p:cNvGrpSpPr/>
              <p:nvPr/>
            </p:nvGrpSpPr>
            <p:grpSpPr>
              <a:xfrm>
                <a:off x="4808316" y="2800065"/>
                <a:ext cx="92400" cy="411825"/>
                <a:chOff x="845575" y="2563700"/>
                <a:chExt cx="92400" cy="411825"/>
              </a:xfrm>
            </p:grpSpPr>
            <p:cxnSp>
              <p:nvCxnSpPr>
                <p:cNvPr id="3033" name="Google Shape;3033;p3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34" name="Google Shape;3034;p3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35" name="Google Shape;3035;p35"/>
            <p:cNvGrpSpPr/>
            <p:nvPr/>
          </p:nvGrpSpPr>
          <p:grpSpPr>
            <a:xfrm>
              <a:off x="106648" y="895722"/>
              <a:ext cx="1088401" cy="223591"/>
              <a:chOff x="881025" y="2800065"/>
              <a:chExt cx="2009975" cy="412910"/>
            </a:xfrm>
          </p:grpSpPr>
          <p:sp>
            <p:nvSpPr>
              <p:cNvPr id="3036" name="Google Shape;3036;p3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7" name="Google Shape;3037;p35"/>
              <p:cNvGrpSpPr/>
              <p:nvPr/>
            </p:nvGrpSpPr>
            <p:grpSpPr>
              <a:xfrm>
                <a:off x="881025" y="2800065"/>
                <a:ext cx="92400" cy="411825"/>
                <a:chOff x="845575" y="2563700"/>
                <a:chExt cx="92400" cy="411825"/>
              </a:xfrm>
            </p:grpSpPr>
            <p:cxnSp>
              <p:nvCxnSpPr>
                <p:cNvPr id="3038" name="Google Shape;3038;p3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39" name="Google Shape;3039;p3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40" name="Google Shape;3040;p35"/>
            <p:cNvGrpSpPr/>
            <p:nvPr/>
          </p:nvGrpSpPr>
          <p:grpSpPr>
            <a:xfrm>
              <a:off x="1172346" y="1047018"/>
              <a:ext cx="1083151" cy="223003"/>
              <a:chOff x="2849073" y="3079467"/>
              <a:chExt cx="2000279" cy="411825"/>
            </a:xfrm>
          </p:grpSpPr>
          <p:sp>
            <p:nvSpPr>
              <p:cNvPr id="3041" name="Google Shape;3041;p3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2" name="Google Shape;3042;p35"/>
              <p:cNvGrpSpPr/>
              <p:nvPr/>
            </p:nvGrpSpPr>
            <p:grpSpPr>
              <a:xfrm rot="10800000">
                <a:off x="2849073" y="3079467"/>
                <a:ext cx="92400" cy="411825"/>
                <a:chOff x="2070100" y="2563700"/>
                <a:chExt cx="92400" cy="411825"/>
              </a:xfrm>
            </p:grpSpPr>
            <p:cxnSp>
              <p:nvCxnSpPr>
                <p:cNvPr id="3043" name="Google Shape;3043;p3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44" name="Google Shape;3044;p3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45" name="Google Shape;3045;p35"/>
            <p:cNvGrpSpPr/>
            <p:nvPr/>
          </p:nvGrpSpPr>
          <p:grpSpPr>
            <a:xfrm>
              <a:off x="3290132" y="1047018"/>
              <a:ext cx="1297929" cy="223003"/>
              <a:chOff x="6760035" y="3079467"/>
              <a:chExt cx="2396914" cy="411825"/>
            </a:xfrm>
          </p:grpSpPr>
          <p:sp>
            <p:nvSpPr>
              <p:cNvPr id="3046" name="Google Shape;3046;p3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7" name="Google Shape;3047;p35"/>
              <p:cNvGrpSpPr/>
              <p:nvPr/>
            </p:nvGrpSpPr>
            <p:grpSpPr>
              <a:xfrm rot="10800000">
                <a:off x="6760035" y="3079467"/>
                <a:ext cx="92400" cy="411825"/>
                <a:chOff x="2070100" y="2563700"/>
                <a:chExt cx="92400" cy="411825"/>
              </a:xfrm>
            </p:grpSpPr>
            <p:cxnSp>
              <p:nvCxnSpPr>
                <p:cNvPr id="3048" name="Google Shape;3048;p3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049" name="Google Shape;3049;p3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50" name="Google Shape;3050;p35"/>
          <p:cNvGrpSpPr/>
          <p:nvPr/>
        </p:nvGrpSpPr>
        <p:grpSpPr>
          <a:xfrm>
            <a:off x="2143176" y="3369134"/>
            <a:ext cx="1086701" cy="799429"/>
            <a:chOff x="2183288" y="3555572"/>
            <a:chExt cx="1136241" cy="835873"/>
          </a:xfrm>
        </p:grpSpPr>
        <p:sp>
          <p:nvSpPr>
            <p:cNvPr id="3051" name="Google Shape;3051;p3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2" name="Google Shape;3052;p35"/>
            <p:cNvGrpSpPr/>
            <p:nvPr/>
          </p:nvGrpSpPr>
          <p:grpSpPr>
            <a:xfrm>
              <a:off x="2205895" y="3637269"/>
              <a:ext cx="1089848" cy="724993"/>
              <a:chOff x="2205895" y="3637269"/>
              <a:chExt cx="1089848" cy="724993"/>
            </a:xfrm>
          </p:grpSpPr>
          <p:sp>
            <p:nvSpPr>
              <p:cNvPr id="3053" name="Google Shape;3053;p3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9" name="Google Shape;3059;p3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60" name="Google Shape;3060;p3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061" name="Google Shape;3061;p35"/>
            <p:cNvGrpSpPr/>
            <p:nvPr/>
          </p:nvGrpSpPr>
          <p:grpSpPr>
            <a:xfrm>
              <a:off x="3173850" y="3779426"/>
              <a:ext cx="145679" cy="70048"/>
              <a:chOff x="3173850" y="3779426"/>
              <a:chExt cx="145679" cy="70048"/>
            </a:xfrm>
          </p:grpSpPr>
          <p:cxnSp>
            <p:nvCxnSpPr>
              <p:cNvPr id="3062" name="Google Shape;3062;p3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063" name="Google Shape;3063;p3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 name="Google Shape;3064;p35"/>
            <p:cNvGrpSpPr/>
            <p:nvPr/>
          </p:nvGrpSpPr>
          <p:grpSpPr>
            <a:xfrm>
              <a:off x="2183288" y="4139483"/>
              <a:ext cx="145133" cy="70048"/>
              <a:chOff x="2183288" y="4139483"/>
              <a:chExt cx="145133" cy="70048"/>
            </a:xfrm>
          </p:grpSpPr>
          <p:cxnSp>
            <p:nvCxnSpPr>
              <p:cNvPr id="3065" name="Google Shape;3065;p3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066" name="Google Shape;3066;p3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7" name="Google Shape;3067;p3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68" name="Google Shape;3068;p3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069" name="Google Shape;3069;p35"/>
            <p:cNvGrpSpPr/>
            <p:nvPr/>
          </p:nvGrpSpPr>
          <p:grpSpPr>
            <a:xfrm>
              <a:off x="2943836" y="4268886"/>
              <a:ext cx="60717" cy="122559"/>
              <a:chOff x="2943836" y="4268886"/>
              <a:chExt cx="60717" cy="122559"/>
            </a:xfrm>
          </p:grpSpPr>
          <p:sp>
            <p:nvSpPr>
              <p:cNvPr id="3070" name="Google Shape;3070;p3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71" name="Google Shape;3071;p3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072" name="Google Shape;3072;p35"/>
          <p:cNvGrpSpPr/>
          <p:nvPr/>
        </p:nvGrpSpPr>
        <p:grpSpPr>
          <a:xfrm>
            <a:off x="3406121" y="1290134"/>
            <a:ext cx="1675870" cy="758251"/>
            <a:chOff x="3530532" y="1496185"/>
            <a:chExt cx="1562000" cy="706730"/>
          </a:xfrm>
        </p:grpSpPr>
        <p:cxnSp>
          <p:nvCxnSpPr>
            <p:cNvPr id="3073" name="Google Shape;3073;p3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074" name="Google Shape;3074;p35"/>
            <p:cNvGrpSpPr/>
            <p:nvPr/>
          </p:nvGrpSpPr>
          <p:grpSpPr>
            <a:xfrm>
              <a:off x="3530532" y="1496185"/>
              <a:ext cx="323430" cy="463587"/>
              <a:chOff x="3530532" y="1496185"/>
              <a:chExt cx="323430" cy="463587"/>
            </a:xfrm>
          </p:grpSpPr>
          <p:grpSp>
            <p:nvGrpSpPr>
              <p:cNvPr id="3075" name="Google Shape;3075;p35"/>
              <p:cNvGrpSpPr/>
              <p:nvPr/>
            </p:nvGrpSpPr>
            <p:grpSpPr>
              <a:xfrm>
                <a:off x="3567462" y="1496185"/>
                <a:ext cx="286500" cy="361376"/>
                <a:chOff x="3567462" y="1496185"/>
                <a:chExt cx="286500" cy="361376"/>
              </a:xfrm>
            </p:grpSpPr>
            <p:cxnSp>
              <p:nvCxnSpPr>
                <p:cNvPr id="3076" name="Google Shape;3076;p3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077" name="Google Shape;3077;p3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3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35"/>
            <p:cNvGrpSpPr/>
            <p:nvPr/>
          </p:nvGrpSpPr>
          <p:grpSpPr>
            <a:xfrm>
              <a:off x="3891569" y="1779209"/>
              <a:ext cx="323945" cy="423706"/>
              <a:chOff x="3891569" y="1779209"/>
              <a:chExt cx="323945" cy="423706"/>
            </a:xfrm>
          </p:grpSpPr>
          <p:grpSp>
            <p:nvGrpSpPr>
              <p:cNvPr id="3080" name="Google Shape;3080;p35"/>
              <p:cNvGrpSpPr/>
              <p:nvPr/>
            </p:nvGrpSpPr>
            <p:grpSpPr>
              <a:xfrm>
                <a:off x="3929014" y="1881638"/>
                <a:ext cx="286500" cy="321278"/>
                <a:chOff x="3929014" y="1881638"/>
                <a:chExt cx="286500" cy="321278"/>
              </a:xfrm>
            </p:grpSpPr>
            <p:cxnSp>
              <p:nvCxnSpPr>
                <p:cNvPr id="3081" name="Google Shape;3081;p3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082" name="Google Shape;3082;p3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3" name="Google Shape;3083;p3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4" name="Google Shape;3084;p35"/>
            <p:cNvGrpSpPr/>
            <p:nvPr/>
          </p:nvGrpSpPr>
          <p:grpSpPr>
            <a:xfrm>
              <a:off x="4252606" y="1496185"/>
              <a:ext cx="324721" cy="463587"/>
              <a:chOff x="4252606" y="1496185"/>
              <a:chExt cx="324721" cy="463587"/>
            </a:xfrm>
          </p:grpSpPr>
          <p:grpSp>
            <p:nvGrpSpPr>
              <p:cNvPr id="3085" name="Google Shape;3085;p35"/>
              <p:cNvGrpSpPr/>
              <p:nvPr/>
            </p:nvGrpSpPr>
            <p:grpSpPr>
              <a:xfrm>
                <a:off x="4290828" y="1496185"/>
                <a:ext cx="286500" cy="361376"/>
                <a:chOff x="4290828" y="1496185"/>
                <a:chExt cx="286500" cy="361376"/>
              </a:xfrm>
            </p:grpSpPr>
            <p:cxnSp>
              <p:nvCxnSpPr>
                <p:cNvPr id="3086" name="Google Shape;3086;p3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087" name="Google Shape;3087;p3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8" name="Google Shape;3088;p3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 name="Google Shape;3089;p35"/>
            <p:cNvGrpSpPr/>
            <p:nvPr/>
          </p:nvGrpSpPr>
          <p:grpSpPr>
            <a:xfrm>
              <a:off x="4613643" y="1763716"/>
              <a:ext cx="325308" cy="439200"/>
              <a:chOff x="4613643" y="1763716"/>
              <a:chExt cx="325308" cy="439200"/>
            </a:xfrm>
          </p:grpSpPr>
          <p:grpSp>
            <p:nvGrpSpPr>
              <p:cNvPr id="3090" name="Google Shape;3090;p35"/>
              <p:cNvGrpSpPr/>
              <p:nvPr/>
            </p:nvGrpSpPr>
            <p:grpSpPr>
              <a:xfrm>
                <a:off x="4652451" y="1879538"/>
                <a:ext cx="286500" cy="323378"/>
                <a:chOff x="4652451" y="1879538"/>
                <a:chExt cx="286500" cy="323378"/>
              </a:xfrm>
            </p:grpSpPr>
            <p:cxnSp>
              <p:nvCxnSpPr>
                <p:cNvPr id="3091" name="Google Shape;3091;p3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092" name="Google Shape;3092;p3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3" name="Google Shape;3093;p3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4" name="Google Shape;3094;p35"/>
          <p:cNvGrpSpPr/>
          <p:nvPr/>
        </p:nvGrpSpPr>
        <p:grpSpPr>
          <a:xfrm>
            <a:off x="3417981" y="2143759"/>
            <a:ext cx="1652173" cy="391517"/>
            <a:chOff x="3512551" y="2358270"/>
            <a:chExt cx="1597383" cy="378533"/>
          </a:xfrm>
        </p:grpSpPr>
        <p:cxnSp>
          <p:nvCxnSpPr>
            <p:cNvPr id="3095" name="Google Shape;3095;p35"/>
            <p:cNvCxnSpPr>
              <a:stCxn id="3096" idx="6"/>
              <a:endCxn id="309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098" name="Google Shape;3098;p35"/>
            <p:cNvGrpSpPr/>
            <p:nvPr/>
          </p:nvGrpSpPr>
          <p:grpSpPr>
            <a:xfrm>
              <a:off x="3512551" y="2358270"/>
              <a:ext cx="225647" cy="307714"/>
              <a:chOff x="2182679" y="2004714"/>
              <a:chExt cx="792300" cy="1080458"/>
            </a:xfrm>
          </p:grpSpPr>
          <p:cxnSp>
            <p:nvCxnSpPr>
              <p:cNvPr id="3099" name="Google Shape;3099;p35"/>
              <p:cNvCxnSpPr>
                <a:stCxn id="310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096" name="Google Shape;3096;p3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1" name="Google Shape;3101;p35"/>
            <p:cNvGrpSpPr/>
            <p:nvPr/>
          </p:nvGrpSpPr>
          <p:grpSpPr>
            <a:xfrm>
              <a:off x="3969644" y="2440153"/>
              <a:ext cx="225853" cy="296651"/>
              <a:chOff x="3775710" y="1729289"/>
              <a:chExt cx="136500" cy="179289"/>
            </a:xfrm>
          </p:grpSpPr>
          <p:cxnSp>
            <p:nvCxnSpPr>
              <p:cNvPr id="3102" name="Google Shape;3102;p3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103" name="Google Shape;3103;p3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35"/>
            <p:cNvGrpSpPr/>
            <p:nvPr/>
          </p:nvGrpSpPr>
          <p:grpSpPr>
            <a:xfrm>
              <a:off x="4427051" y="2358270"/>
              <a:ext cx="225647" cy="307714"/>
              <a:chOff x="5393704" y="2004714"/>
              <a:chExt cx="792300" cy="1080458"/>
            </a:xfrm>
          </p:grpSpPr>
          <p:cxnSp>
            <p:nvCxnSpPr>
              <p:cNvPr id="3106" name="Google Shape;3106;p35"/>
              <p:cNvCxnSpPr>
                <a:stCxn id="310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108" name="Google Shape;3108;p3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9" name="Google Shape;3109;p35"/>
            <p:cNvGrpSpPr/>
            <p:nvPr/>
          </p:nvGrpSpPr>
          <p:grpSpPr>
            <a:xfrm>
              <a:off x="4884287" y="2440252"/>
              <a:ext cx="225647" cy="296532"/>
              <a:chOff x="6999166" y="2292572"/>
              <a:chExt cx="792300" cy="1041192"/>
            </a:xfrm>
          </p:grpSpPr>
          <p:cxnSp>
            <p:nvCxnSpPr>
              <p:cNvPr id="3110" name="Google Shape;3110;p3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097" name="Google Shape;3097;p3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2" name="Google Shape;3112;p35"/>
          <p:cNvGrpSpPr/>
          <p:nvPr/>
        </p:nvGrpSpPr>
        <p:grpSpPr>
          <a:xfrm>
            <a:off x="6838789" y="979959"/>
            <a:ext cx="1581844" cy="732818"/>
            <a:chOff x="634175" y="2986275"/>
            <a:chExt cx="3147949" cy="1458344"/>
          </a:xfrm>
        </p:grpSpPr>
        <p:cxnSp>
          <p:nvCxnSpPr>
            <p:cNvPr id="3113" name="Google Shape;3113;p35"/>
            <p:cNvCxnSpPr>
              <a:stCxn id="3114" idx="4"/>
              <a:endCxn id="311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116" name="Google Shape;3116;p35"/>
            <p:cNvCxnSpPr>
              <a:stCxn id="3115" idx="0"/>
              <a:endCxn id="311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18" name="Google Shape;3118;p35"/>
            <p:cNvCxnSpPr>
              <a:stCxn id="3117" idx="4"/>
              <a:endCxn id="311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20" name="Google Shape;3120;p35"/>
            <p:cNvCxnSpPr>
              <a:stCxn id="3119" idx="0"/>
              <a:endCxn id="312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121" name="Google Shape;3121;p3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17" name="Google Shape;3117;p3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14" name="Google Shape;3114;p3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19" name="Google Shape;3119;p3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15" name="Google Shape;3115;p3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122" name="Google Shape;3122;p35"/>
          <p:cNvGrpSpPr/>
          <p:nvPr/>
        </p:nvGrpSpPr>
        <p:grpSpPr>
          <a:xfrm>
            <a:off x="3406504" y="2674269"/>
            <a:ext cx="1675128" cy="313674"/>
            <a:chOff x="998425" y="1182125"/>
            <a:chExt cx="1065400" cy="199500"/>
          </a:xfrm>
        </p:grpSpPr>
        <p:sp>
          <p:nvSpPr>
            <p:cNvPr id="3123" name="Google Shape;3123;p3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8" name="Google Shape;3128;p35"/>
          <p:cNvGrpSpPr/>
          <p:nvPr/>
        </p:nvGrpSpPr>
        <p:grpSpPr>
          <a:xfrm>
            <a:off x="3406503" y="3630235"/>
            <a:ext cx="1675129" cy="525345"/>
            <a:chOff x="5194708" y="3484366"/>
            <a:chExt cx="3148148" cy="987304"/>
          </a:xfrm>
        </p:grpSpPr>
        <p:grpSp>
          <p:nvGrpSpPr>
            <p:cNvPr id="3129" name="Google Shape;3129;p35"/>
            <p:cNvGrpSpPr/>
            <p:nvPr/>
          </p:nvGrpSpPr>
          <p:grpSpPr>
            <a:xfrm>
              <a:off x="7531521" y="3484366"/>
              <a:ext cx="811335" cy="987304"/>
              <a:chOff x="3379425" y="1617275"/>
              <a:chExt cx="1090650" cy="1327200"/>
            </a:xfrm>
          </p:grpSpPr>
          <p:sp>
            <p:nvSpPr>
              <p:cNvPr id="3130" name="Google Shape;3130;p3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3" name="Google Shape;3133;p35"/>
            <p:cNvGrpSpPr/>
            <p:nvPr/>
          </p:nvGrpSpPr>
          <p:grpSpPr>
            <a:xfrm>
              <a:off x="6752546" y="3484366"/>
              <a:ext cx="811428" cy="987304"/>
              <a:chOff x="2332275" y="1617275"/>
              <a:chExt cx="1090775" cy="1327200"/>
            </a:xfrm>
          </p:grpSpPr>
          <p:sp>
            <p:nvSpPr>
              <p:cNvPr id="3134" name="Google Shape;3134;p3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7" name="Google Shape;3137;p35"/>
            <p:cNvGrpSpPr/>
            <p:nvPr/>
          </p:nvGrpSpPr>
          <p:grpSpPr>
            <a:xfrm>
              <a:off x="5973664" y="3484366"/>
              <a:ext cx="811335" cy="987304"/>
              <a:chOff x="1285250" y="1617275"/>
              <a:chExt cx="1090650" cy="1327200"/>
            </a:xfrm>
          </p:grpSpPr>
          <p:sp>
            <p:nvSpPr>
              <p:cNvPr id="3138" name="Google Shape;3138;p3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1" name="Google Shape;3141;p35"/>
            <p:cNvGrpSpPr/>
            <p:nvPr/>
          </p:nvGrpSpPr>
          <p:grpSpPr>
            <a:xfrm>
              <a:off x="5194708" y="3484366"/>
              <a:ext cx="811409" cy="987304"/>
              <a:chOff x="238125" y="1617275"/>
              <a:chExt cx="1090750" cy="1327200"/>
            </a:xfrm>
          </p:grpSpPr>
          <p:sp>
            <p:nvSpPr>
              <p:cNvPr id="3142" name="Google Shape;3142;p3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5" name="Google Shape;3145;p35"/>
          <p:cNvGrpSpPr/>
          <p:nvPr/>
        </p:nvGrpSpPr>
        <p:grpSpPr>
          <a:xfrm>
            <a:off x="6840188" y="2276124"/>
            <a:ext cx="1579046" cy="522230"/>
            <a:chOff x="6853641" y="2534077"/>
            <a:chExt cx="1515545" cy="501229"/>
          </a:xfrm>
        </p:grpSpPr>
        <p:grpSp>
          <p:nvGrpSpPr>
            <p:cNvPr id="3146" name="Google Shape;3146;p35"/>
            <p:cNvGrpSpPr/>
            <p:nvPr/>
          </p:nvGrpSpPr>
          <p:grpSpPr>
            <a:xfrm>
              <a:off x="6853641" y="2618923"/>
              <a:ext cx="1515545" cy="324556"/>
              <a:chOff x="6853641" y="2618923"/>
              <a:chExt cx="1515545" cy="324556"/>
            </a:xfrm>
          </p:grpSpPr>
          <p:sp>
            <p:nvSpPr>
              <p:cNvPr id="3147" name="Google Shape;3147;p3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2" name="Google Shape;3152;p3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35"/>
          <p:cNvGrpSpPr/>
          <p:nvPr/>
        </p:nvGrpSpPr>
        <p:grpSpPr>
          <a:xfrm>
            <a:off x="3435080" y="3151165"/>
            <a:ext cx="1617976" cy="346616"/>
            <a:chOff x="1808063" y="4294338"/>
            <a:chExt cx="3370782" cy="721817"/>
          </a:xfrm>
        </p:grpSpPr>
        <p:sp>
          <p:nvSpPr>
            <p:cNvPr id="3158" name="Google Shape;3158;p3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8" name="Google Shape;3168;p35"/>
          <p:cNvGrpSpPr/>
          <p:nvPr/>
        </p:nvGrpSpPr>
        <p:grpSpPr>
          <a:xfrm>
            <a:off x="5261076" y="3817915"/>
            <a:ext cx="1417067" cy="350605"/>
            <a:chOff x="4234950" y="2101012"/>
            <a:chExt cx="4219974" cy="1044090"/>
          </a:xfrm>
        </p:grpSpPr>
        <p:sp>
          <p:nvSpPr>
            <p:cNvPr id="3169" name="Google Shape;3169;p3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5" name="Google Shape;3185;p35"/>
          <p:cNvGrpSpPr/>
          <p:nvPr/>
        </p:nvGrpSpPr>
        <p:grpSpPr>
          <a:xfrm>
            <a:off x="6836548" y="1808672"/>
            <a:ext cx="1586327" cy="371557"/>
            <a:chOff x="1247650" y="2075423"/>
            <a:chExt cx="6648477" cy="1557238"/>
          </a:xfrm>
        </p:grpSpPr>
        <p:sp>
          <p:nvSpPr>
            <p:cNvPr id="3186" name="Google Shape;3186;p3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2" name="Google Shape;3192;p35"/>
          <p:cNvGrpSpPr/>
          <p:nvPr/>
        </p:nvGrpSpPr>
        <p:grpSpPr>
          <a:xfrm>
            <a:off x="5267818" y="961862"/>
            <a:ext cx="1415601" cy="1648533"/>
            <a:chOff x="1839112" y="2209163"/>
            <a:chExt cx="1918159" cy="2233784"/>
          </a:xfrm>
        </p:grpSpPr>
        <p:sp>
          <p:nvSpPr>
            <p:cNvPr id="3193" name="Google Shape;3193;p3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96" name="Google Shape;3196;p35"/>
            <p:cNvCxnSpPr>
              <a:stCxn id="3193" idx="6"/>
              <a:endCxn id="319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197" name="Google Shape;3197;p35"/>
            <p:cNvCxnSpPr>
              <a:stCxn id="3194" idx="4"/>
              <a:endCxn id="319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199" name="Google Shape;3199;p35"/>
            <p:cNvCxnSpPr>
              <a:stCxn id="3198" idx="6"/>
              <a:endCxn id="319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200" name="Google Shape;3200;p35"/>
            <p:cNvCxnSpPr>
              <a:stCxn id="3195" idx="4"/>
              <a:endCxn id="320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198" name="Google Shape;3198;p3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03" name="Google Shape;3203;p35"/>
            <p:cNvCxnSpPr>
              <a:endCxn id="320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204" name="Google Shape;3204;p35"/>
          <p:cNvGrpSpPr/>
          <p:nvPr/>
        </p:nvGrpSpPr>
        <p:grpSpPr>
          <a:xfrm>
            <a:off x="3425084" y="979946"/>
            <a:ext cx="1637968" cy="154942"/>
            <a:chOff x="238125" y="2506075"/>
            <a:chExt cx="7115411" cy="673075"/>
          </a:xfrm>
        </p:grpSpPr>
        <p:sp>
          <p:nvSpPr>
            <p:cNvPr id="3205" name="Google Shape;3205;p3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35"/>
          <p:cNvGrpSpPr/>
          <p:nvPr/>
        </p:nvGrpSpPr>
        <p:grpSpPr>
          <a:xfrm>
            <a:off x="1965820" y="1294664"/>
            <a:ext cx="1262932" cy="785408"/>
            <a:chOff x="548861" y="389676"/>
            <a:chExt cx="3843371" cy="2390163"/>
          </a:xfrm>
        </p:grpSpPr>
        <p:cxnSp>
          <p:nvCxnSpPr>
            <p:cNvPr id="3211" name="Google Shape;3211;p3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12" name="Google Shape;3212;p3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13" name="Google Shape;3213;p3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14" name="Google Shape;3214;p3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215" name="Google Shape;3215;p3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216" name="Google Shape;3216;p3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17" name="Google Shape;3217;p3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218" name="Google Shape;3218;p3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4" name="Google Shape;3224;p35"/>
          <p:cNvGrpSpPr/>
          <p:nvPr/>
        </p:nvGrpSpPr>
        <p:grpSpPr>
          <a:xfrm>
            <a:off x="753952" y="2401541"/>
            <a:ext cx="1412054" cy="633562"/>
            <a:chOff x="1187400" y="2529299"/>
            <a:chExt cx="6769193" cy="2241903"/>
          </a:xfrm>
        </p:grpSpPr>
        <p:sp>
          <p:nvSpPr>
            <p:cNvPr id="3225" name="Google Shape;3225;p3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226" name="Google Shape;3226;p3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27" name="Google Shape;3227;p3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28" name="Google Shape;3228;p3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29" name="Google Shape;3229;p3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30" name="Google Shape;3230;p3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31" name="Google Shape;3231;p3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232" name="Google Shape;3232;p35"/>
            <p:cNvCxnSpPr>
              <a:stCxn id="3225" idx="2"/>
              <a:endCxn id="322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33" name="Google Shape;3233;p35"/>
            <p:cNvCxnSpPr>
              <a:stCxn id="3227" idx="0"/>
              <a:endCxn id="322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34" name="Google Shape;3234;p35"/>
            <p:cNvCxnSpPr>
              <a:stCxn id="3227" idx="2"/>
              <a:endCxn id="322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35" name="Google Shape;3235;p35"/>
            <p:cNvCxnSpPr>
              <a:stCxn id="3228" idx="0"/>
              <a:endCxn id="322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36" name="Google Shape;3236;p35"/>
            <p:cNvCxnSpPr>
              <a:stCxn id="3226" idx="2"/>
              <a:endCxn id="323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37" name="Google Shape;3237;p35"/>
            <p:cNvCxnSpPr>
              <a:stCxn id="3230" idx="0"/>
              <a:endCxn id="322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238" name="Google Shape;3238;p35"/>
          <p:cNvGrpSpPr/>
          <p:nvPr/>
        </p:nvGrpSpPr>
        <p:grpSpPr>
          <a:xfrm>
            <a:off x="6840198" y="2894250"/>
            <a:ext cx="1579035" cy="540873"/>
            <a:chOff x="6895650" y="3126697"/>
            <a:chExt cx="1436662" cy="492105"/>
          </a:xfrm>
        </p:grpSpPr>
        <p:sp>
          <p:nvSpPr>
            <p:cNvPr id="3239" name="Google Shape;3239;p3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4" name="Google Shape;3244;p35"/>
            <p:cNvGrpSpPr/>
            <p:nvPr/>
          </p:nvGrpSpPr>
          <p:grpSpPr>
            <a:xfrm>
              <a:off x="6995957" y="3335810"/>
              <a:ext cx="1230393" cy="71754"/>
              <a:chOff x="6995957" y="3287964"/>
              <a:chExt cx="1230393" cy="71754"/>
            </a:xfrm>
          </p:grpSpPr>
          <p:sp>
            <p:nvSpPr>
              <p:cNvPr id="3245" name="Google Shape;3245;p3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50" name="Google Shape;3250;p35"/>
          <p:cNvGrpSpPr/>
          <p:nvPr/>
        </p:nvGrpSpPr>
        <p:grpSpPr>
          <a:xfrm>
            <a:off x="6838780" y="3531013"/>
            <a:ext cx="1581862" cy="650625"/>
            <a:chOff x="6777990" y="3710194"/>
            <a:chExt cx="1646915" cy="677382"/>
          </a:xfrm>
        </p:grpSpPr>
        <p:grpSp>
          <p:nvGrpSpPr>
            <p:cNvPr id="3251" name="Google Shape;3251;p35"/>
            <p:cNvGrpSpPr/>
            <p:nvPr/>
          </p:nvGrpSpPr>
          <p:grpSpPr>
            <a:xfrm>
              <a:off x="6777990" y="3874492"/>
              <a:ext cx="411129" cy="513083"/>
              <a:chOff x="6777990" y="3874492"/>
              <a:chExt cx="411129" cy="513083"/>
            </a:xfrm>
          </p:grpSpPr>
          <p:cxnSp>
            <p:nvCxnSpPr>
              <p:cNvPr id="3252" name="Google Shape;3252;p3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53" name="Google Shape;3253;p3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35"/>
            <p:cNvGrpSpPr/>
            <p:nvPr/>
          </p:nvGrpSpPr>
          <p:grpSpPr>
            <a:xfrm>
              <a:off x="7188425" y="3710194"/>
              <a:ext cx="411123" cy="520535"/>
              <a:chOff x="7188425" y="3710194"/>
              <a:chExt cx="411123" cy="520535"/>
            </a:xfrm>
          </p:grpSpPr>
          <p:cxnSp>
            <p:nvCxnSpPr>
              <p:cNvPr id="3255" name="Google Shape;3255;p3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56" name="Google Shape;3256;p3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35"/>
            <p:cNvGrpSpPr/>
            <p:nvPr/>
          </p:nvGrpSpPr>
          <p:grpSpPr>
            <a:xfrm>
              <a:off x="7603341" y="3874492"/>
              <a:ext cx="411474" cy="513083"/>
              <a:chOff x="7603341" y="3874492"/>
              <a:chExt cx="411474" cy="513083"/>
            </a:xfrm>
          </p:grpSpPr>
          <p:cxnSp>
            <p:nvCxnSpPr>
              <p:cNvPr id="3258" name="Google Shape;3258;p3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59" name="Google Shape;3259;p3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0" name="Google Shape;3260;p35"/>
            <p:cNvGrpSpPr/>
            <p:nvPr/>
          </p:nvGrpSpPr>
          <p:grpSpPr>
            <a:xfrm>
              <a:off x="8013776" y="3722847"/>
              <a:ext cx="411129" cy="507881"/>
              <a:chOff x="8013776" y="3722847"/>
              <a:chExt cx="411129" cy="507881"/>
            </a:xfrm>
          </p:grpSpPr>
          <p:cxnSp>
            <p:nvCxnSpPr>
              <p:cNvPr id="3261" name="Google Shape;3261;p3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262" name="Google Shape;3262;p3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63" name="Google Shape;3263;p35"/>
          <p:cNvGrpSpPr/>
          <p:nvPr/>
        </p:nvGrpSpPr>
        <p:grpSpPr>
          <a:xfrm>
            <a:off x="5258295" y="2703853"/>
            <a:ext cx="1421889" cy="1020603"/>
            <a:chOff x="5190863" y="2824811"/>
            <a:chExt cx="1544860" cy="1108869"/>
          </a:xfrm>
        </p:grpSpPr>
        <p:grpSp>
          <p:nvGrpSpPr>
            <p:cNvPr id="3264" name="Google Shape;3264;p35"/>
            <p:cNvGrpSpPr/>
            <p:nvPr/>
          </p:nvGrpSpPr>
          <p:grpSpPr>
            <a:xfrm>
              <a:off x="5938695" y="3176919"/>
              <a:ext cx="685761" cy="404739"/>
              <a:chOff x="5938695" y="3176919"/>
              <a:chExt cx="685761" cy="404739"/>
            </a:xfrm>
          </p:grpSpPr>
          <p:grpSp>
            <p:nvGrpSpPr>
              <p:cNvPr id="3265" name="Google Shape;3265;p35"/>
              <p:cNvGrpSpPr/>
              <p:nvPr/>
            </p:nvGrpSpPr>
            <p:grpSpPr>
              <a:xfrm>
                <a:off x="5938695" y="3176919"/>
                <a:ext cx="685761" cy="404739"/>
                <a:chOff x="5938695" y="3176919"/>
                <a:chExt cx="685761" cy="404739"/>
              </a:xfrm>
            </p:grpSpPr>
            <p:sp>
              <p:nvSpPr>
                <p:cNvPr id="3266" name="Google Shape;3266;p3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8" name="Google Shape;3268;p3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9" name="Google Shape;3269;p35"/>
            <p:cNvGrpSpPr/>
            <p:nvPr/>
          </p:nvGrpSpPr>
          <p:grpSpPr>
            <a:xfrm>
              <a:off x="5305233" y="3176835"/>
              <a:ext cx="685971" cy="404655"/>
              <a:chOff x="5305233" y="3176835"/>
              <a:chExt cx="685971" cy="404655"/>
            </a:xfrm>
          </p:grpSpPr>
          <p:grpSp>
            <p:nvGrpSpPr>
              <p:cNvPr id="3270" name="Google Shape;3270;p35"/>
              <p:cNvGrpSpPr/>
              <p:nvPr/>
            </p:nvGrpSpPr>
            <p:grpSpPr>
              <a:xfrm>
                <a:off x="5305233" y="3176835"/>
                <a:ext cx="685971" cy="404655"/>
                <a:chOff x="5305233" y="3176835"/>
                <a:chExt cx="685971" cy="404655"/>
              </a:xfrm>
            </p:grpSpPr>
            <p:sp>
              <p:nvSpPr>
                <p:cNvPr id="3271" name="Google Shape;3271;p3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3" name="Google Shape;3273;p3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4" name="Google Shape;3274;p3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5" name="Google Shape;3275;p35"/>
            <p:cNvGrpSpPr/>
            <p:nvPr/>
          </p:nvGrpSpPr>
          <p:grpSpPr>
            <a:xfrm>
              <a:off x="5657361" y="2824811"/>
              <a:ext cx="1078361" cy="404655"/>
              <a:chOff x="5657361" y="2824811"/>
              <a:chExt cx="1078361" cy="404655"/>
            </a:xfrm>
          </p:grpSpPr>
          <p:grpSp>
            <p:nvGrpSpPr>
              <p:cNvPr id="3276" name="Google Shape;3276;p35"/>
              <p:cNvGrpSpPr/>
              <p:nvPr/>
            </p:nvGrpSpPr>
            <p:grpSpPr>
              <a:xfrm>
                <a:off x="5657361" y="2824811"/>
                <a:ext cx="1078361" cy="404655"/>
                <a:chOff x="5657361" y="2824811"/>
                <a:chExt cx="1078361" cy="404655"/>
              </a:xfrm>
            </p:grpSpPr>
            <p:grpSp>
              <p:nvGrpSpPr>
                <p:cNvPr id="3277" name="Google Shape;3277;p35"/>
                <p:cNvGrpSpPr/>
                <p:nvPr/>
              </p:nvGrpSpPr>
              <p:grpSpPr>
                <a:xfrm>
                  <a:off x="5938485" y="2824811"/>
                  <a:ext cx="797237" cy="404655"/>
                  <a:chOff x="5938485" y="2824811"/>
                  <a:chExt cx="797237" cy="404655"/>
                </a:xfrm>
              </p:grpSpPr>
              <p:sp>
                <p:nvSpPr>
                  <p:cNvPr id="3278" name="Google Shape;3278;p3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0" name="Google Shape;3280;p3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1" name="Google Shape;3281;p3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35"/>
            <p:cNvGrpSpPr/>
            <p:nvPr/>
          </p:nvGrpSpPr>
          <p:grpSpPr>
            <a:xfrm>
              <a:off x="5190863" y="3528942"/>
              <a:ext cx="1078026" cy="404739"/>
              <a:chOff x="5190863" y="3528942"/>
              <a:chExt cx="1078026" cy="404739"/>
            </a:xfrm>
          </p:grpSpPr>
          <p:sp>
            <p:nvSpPr>
              <p:cNvPr id="3283" name="Google Shape;3283;p3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4" name="Google Shape;3284;p35"/>
              <p:cNvGrpSpPr/>
              <p:nvPr/>
            </p:nvGrpSpPr>
            <p:grpSpPr>
              <a:xfrm>
                <a:off x="5190863" y="3528942"/>
                <a:ext cx="1078026" cy="404739"/>
                <a:chOff x="5190863" y="3528942"/>
                <a:chExt cx="1078026" cy="404739"/>
              </a:xfrm>
            </p:grpSpPr>
            <p:sp>
              <p:nvSpPr>
                <p:cNvPr id="3285" name="Google Shape;3285;p3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287" name="Google Shape;3287;p35"/>
          <p:cNvGrpSpPr/>
          <p:nvPr/>
        </p:nvGrpSpPr>
        <p:grpSpPr>
          <a:xfrm>
            <a:off x="724302" y="1268321"/>
            <a:ext cx="1086719" cy="879487"/>
            <a:chOff x="803162" y="1474292"/>
            <a:chExt cx="1086719" cy="879487"/>
          </a:xfrm>
        </p:grpSpPr>
        <p:grpSp>
          <p:nvGrpSpPr>
            <p:cNvPr id="3288" name="Google Shape;3288;p35"/>
            <p:cNvGrpSpPr/>
            <p:nvPr/>
          </p:nvGrpSpPr>
          <p:grpSpPr>
            <a:xfrm>
              <a:off x="803162" y="1625948"/>
              <a:ext cx="445856" cy="576579"/>
              <a:chOff x="803162" y="1625948"/>
              <a:chExt cx="445856" cy="576579"/>
            </a:xfrm>
          </p:grpSpPr>
          <p:sp>
            <p:nvSpPr>
              <p:cNvPr id="3289" name="Google Shape;3289;p3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0" name="Google Shape;3290;p35"/>
              <p:cNvGrpSpPr/>
              <p:nvPr/>
            </p:nvGrpSpPr>
            <p:grpSpPr>
              <a:xfrm>
                <a:off x="1056023" y="1625948"/>
                <a:ext cx="192995" cy="576579"/>
                <a:chOff x="1056023" y="1625948"/>
                <a:chExt cx="192995" cy="576579"/>
              </a:xfrm>
            </p:grpSpPr>
            <p:sp>
              <p:nvSpPr>
                <p:cNvPr id="3291" name="Google Shape;3291;p3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6" name="Google Shape;3296;p35"/>
            <p:cNvGrpSpPr/>
            <p:nvPr/>
          </p:nvGrpSpPr>
          <p:grpSpPr>
            <a:xfrm>
              <a:off x="1371406" y="1474292"/>
              <a:ext cx="518475" cy="879487"/>
              <a:chOff x="1398231" y="1474292"/>
              <a:chExt cx="518475" cy="879487"/>
            </a:xfrm>
          </p:grpSpPr>
          <p:grpSp>
            <p:nvGrpSpPr>
              <p:cNvPr id="3297" name="Google Shape;3297;p35"/>
              <p:cNvGrpSpPr/>
              <p:nvPr/>
            </p:nvGrpSpPr>
            <p:grpSpPr>
              <a:xfrm>
                <a:off x="1398231" y="1474292"/>
                <a:ext cx="518475" cy="341643"/>
                <a:chOff x="1398231" y="1474292"/>
                <a:chExt cx="518475" cy="341643"/>
              </a:xfrm>
            </p:grpSpPr>
            <p:sp>
              <p:nvSpPr>
                <p:cNvPr id="3298" name="Google Shape;3298;p3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9" name="Google Shape;3299;p35"/>
                <p:cNvGrpSpPr/>
                <p:nvPr/>
              </p:nvGrpSpPr>
              <p:grpSpPr>
                <a:xfrm>
                  <a:off x="1616453" y="1474292"/>
                  <a:ext cx="300253" cy="341643"/>
                  <a:chOff x="1616453" y="1475379"/>
                  <a:chExt cx="300253" cy="341643"/>
                </a:xfrm>
              </p:grpSpPr>
              <p:sp>
                <p:nvSpPr>
                  <p:cNvPr id="3300" name="Google Shape;3300;p3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7" name="Google Shape;3307;p35"/>
                  <p:cNvGrpSpPr/>
                  <p:nvPr/>
                </p:nvGrpSpPr>
                <p:grpSpPr>
                  <a:xfrm>
                    <a:off x="1839639" y="1475379"/>
                    <a:ext cx="77067" cy="341643"/>
                    <a:chOff x="1839639" y="1475379"/>
                    <a:chExt cx="77067" cy="341643"/>
                  </a:xfrm>
                </p:grpSpPr>
                <p:sp>
                  <p:nvSpPr>
                    <p:cNvPr id="3308" name="Google Shape;3308;p3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10" name="Google Shape;3310;p35"/>
              <p:cNvGrpSpPr/>
              <p:nvPr/>
            </p:nvGrpSpPr>
            <p:grpSpPr>
              <a:xfrm>
                <a:off x="1398451" y="2012951"/>
                <a:ext cx="518255" cy="340828"/>
                <a:chOff x="1398451" y="2012951"/>
                <a:chExt cx="518255" cy="340828"/>
              </a:xfrm>
            </p:grpSpPr>
            <p:sp>
              <p:nvSpPr>
                <p:cNvPr id="3311" name="Google Shape;3311;p3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2" name="Google Shape;3312;p35"/>
                <p:cNvGrpSpPr/>
                <p:nvPr/>
              </p:nvGrpSpPr>
              <p:grpSpPr>
                <a:xfrm>
                  <a:off x="1616453" y="2012951"/>
                  <a:ext cx="300253" cy="340828"/>
                  <a:chOff x="1616453" y="2013538"/>
                  <a:chExt cx="300253" cy="340828"/>
                </a:xfrm>
              </p:grpSpPr>
              <p:sp>
                <p:nvSpPr>
                  <p:cNvPr id="3313" name="Google Shape;3313;p3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0" name="Google Shape;3320;p35"/>
                  <p:cNvGrpSpPr/>
                  <p:nvPr/>
                </p:nvGrpSpPr>
                <p:grpSpPr>
                  <a:xfrm>
                    <a:off x="1839639" y="2013538"/>
                    <a:ext cx="77067" cy="340828"/>
                    <a:chOff x="1839639" y="2013538"/>
                    <a:chExt cx="77067" cy="340828"/>
                  </a:xfrm>
                </p:grpSpPr>
                <p:sp>
                  <p:nvSpPr>
                    <p:cNvPr id="3321" name="Google Shape;3321;p3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323" name="Google Shape;3323;p35"/>
          <p:cNvGrpSpPr/>
          <p:nvPr/>
        </p:nvGrpSpPr>
        <p:grpSpPr>
          <a:xfrm>
            <a:off x="721126" y="3399508"/>
            <a:ext cx="1368681" cy="682918"/>
            <a:chOff x="724986" y="3605478"/>
            <a:chExt cx="1368681" cy="682918"/>
          </a:xfrm>
        </p:grpSpPr>
        <p:grpSp>
          <p:nvGrpSpPr>
            <p:cNvPr id="3324" name="Google Shape;3324;p35"/>
            <p:cNvGrpSpPr/>
            <p:nvPr/>
          </p:nvGrpSpPr>
          <p:grpSpPr>
            <a:xfrm>
              <a:off x="1289102" y="3823629"/>
              <a:ext cx="240442" cy="250435"/>
              <a:chOff x="-165066" y="3843615"/>
              <a:chExt cx="221259" cy="230455"/>
            </a:xfrm>
          </p:grpSpPr>
          <p:sp>
            <p:nvSpPr>
              <p:cNvPr id="3325" name="Google Shape;3325;p3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5" name="Google Shape;3345;p35"/>
            <p:cNvGrpSpPr/>
            <p:nvPr/>
          </p:nvGrpSpPr>
          <p:grpSpPr>
            <a:xfrm>
              <a:off x="724986" y="3605478"/>
              <a:ext cx="1368681" cy="682918"/>
              <a:chOff x="724986" y="3605478"/>
              <a:chExt cx="1368681" cy="682918"/>
            </a:xfrm>
          </p:grpSpPr>
          <p:grpSp>
            <p:nvGrpSpPr>
              <p:cNvPr id="3346" name="Google Shape;3346;p35"/>
              <p:cNvGrpSpPr/>
              <p:nvPr/>
            </p:nvGrpSpPr>
            <p:grpSpPr>
              <a:xfrm>
                <a:off x="1498221" y="4047614"/>
                <a:ext cx="529172" cy="240783"/>
                <a:chOff x="1498221" y="4047614"/>
                <a:chExt cx="529172" cy="240783"/>
              </a:xfrm>
            </p:grpSpPr>
            <p:grpSp>
              <p:nvGrpSpPr>
                <p:cNvPr id="3347" name="Google Shape;3347;p35"/>
                <p:cNvGrpSpPr/>
                <p:nvPr/>
              </p:nvGrpSpPr>
              <p:grpSpPr>
                <a:xfrm>
                  <a:off x="1826655" y="4224370"/>
                  <a:ext cx="200738" cy="25631"/>
                  <a:chOff x="1826655" y="4224370"/>
                  <a:chExt cx="200738" cy="25631"/>
                </a:xfrm>
              </p:grpSpPr>
              <p:sp>
                <p:nvSpPr>
                  <p:cNvPr id="3348" name="Google Shape;3348;p3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0" name="Google Shape;3350;p35"/>
                <p:cNvGrpSpPr/>
                <p:nvPr/>
              </p:nvGrpSpPr>
              <p:grpSpPr>
                <a:xfrm>
                  <a:off x="1498221" y="4047614"/>
                  <a:ext cx="328444" cy="240783"/>
                  <a:chOff x="1498221" y="4047614"/>
                  <a:chExt cx="328444" cy="240783"/>
                </a:xfrm>
              </p:grpSpPr>
              <p:sp>
                <p:nvSpPr>
                  <p:cNvPr id="3351" name="Google Shape;3351;p3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2" name="Google Shape;3352;p35"/>
                  <p:cNvGrpSpPr/>
                  <p:nvPr/>
                </p:nvGrpSpPr>
                <p:grpSpPr>
                  <a:xfrm>
                    <a:off x="1498221" y="4047614"/>
                    <a:ext cx="150566" cy="190416"/>
                    <a:chOff x="1498221" y="4047614"/>
                    <a:chExt cx="150566" cy="190416"/>
                  </a:xfrm>
                </p:grpSpPr>
                <p:sp>
                  <p:nvSpPr>
                    <p:cNvPr id="3353" name="Google Shape;3353;p3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55" name="Google Shape;3355;p35"/>
              <p:cNvGrpSpPr/>
              <p:nvPr/>
            </p:nvGrpSpPr>
            <p:grpSpPr>
              <a:xfrm>
                <a:off x="1560718" y="3800594"/>
                <a:ext cx="532948" cy="302090"/>
                <a:chOff x="1560718" y="3800594"/>
                <a:chExt cx="532948" cy="302090"/>
              </a:xfrm>
            </p:grpSpPr>
            <p:grpSp>
              <p:nvGrpSpPr>
                <p:cNvPr id="3356" name="Google Shape;3356;p35"/>
                <p:cNvGrpSpPr/>
                <p:nvPr/>
              </p:nvGrpSpPr>
              <p:grpSpPr>
                <a:xfrm>
                  <a:off x="1912179" y="3827344"/>
                  <a:ext cx="181487" cy="25631"/>
                  <a:chOff x="1912179" y="3827344"/>
                  <a:chExt cx="181487" cy="25631"/>
                </a:xfrm>
              </p:grpSpPr>
              <p:sp>
                <p:nvSpPr>
                  <p:cNvPr id="3357" name="Google Shape;3357;p3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35"/>
                <p:cNvGrpSpPr/>
                <p:nvPr/>
              </p:nvGrpSpPr>
              <p:grpSpPr>
                <a:xfrm>
                  <a:off x="1912179" y="4044505"/>
                  <a:ext cx="181487" cy="25622"/>
                  <a:chOff x="1912179" y="4044506"/>
                  <a:chExt cx="181487" cy="25622"/>
                </a:xfrm>
              </p:grpSpPr>
              <p:sp>
                <p:nvSpPr>
                  <p:cNvPr id="3360" name="Google Shape;3360;p3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2" name="Google Shape;3362;p35"/>
                <p:cNvGrpSpPr/>
                <p:nvPr/>
              </p:nvGrpSpPr>
              <p:grpSpPr>
                <a:xfrm>
                  <a:off x="1560718" y="3800594"/>
                  <a:ext cx="351472" cy="302090"/>
                  <a:chOff x="1560718" y="3800594"/>
                  <a:chExt cx="351472" cy="302090"/>
                </a:xfrm>
              </p:grpSpPr>
              <p:grpSp>
                <p:nvGrpSpPr>
                  <p:cNvPr id="3363" name="Google Shape;3363;p35"/>
                  <p:cNvGrpSpPr/>
                  <p:nvPr/>
                </p:nvGrpSpPr>
                <p:grpSpPr>
                  <a:xfrm>
                    <a:off x="1560718" y="3842857"/>
                    <a:ext cx="173586" cy="217131"/>
                    <a:chOff x="1560718" y="3842857"/>
                    <a:chExt cx="173586" cy="217131"/>
                  </a:xfrm>
                </p:grpSpPr>
                <p:sp>
                  <p:nvSpPr>
                    <p:cNvPr id="3364" name="Google Shape;3364;p3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7" name="Google Shape;3367;p3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69" name="Google Shape;3369;p3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0" name="Google Shape;3370;p35"/>
              <p:cNvGrpSpPr/>
              <p:nvPr/>
            </p:nvGrpSpPr>
            <p:grpSpPr>
              <a:xfrm>
                <a:off x="785350" y="3605478"/>
                <a:ext cx="535311" cy="249245"/>
                <a:chOff x="785350" y="3605478"/>
                <a:chExt cx="535311" cy="249245"/>
              </a:xfrm>
            </p:grpSpPr>
            <p:grpSp>
              <p:nvGrpSpPr>
                <p:cNvPr id="3371" name="Google Shape;3371;p35"/>
                <p:cNvGrpSpPr/>
                <p:nvPr/>
              </p:nvGrpSpPr>
              <p:grpSpPr>
                <a:xfrm>
                  <a:off x="785350" y="3605478"/>
                  <a:ext cx="376191" cy="102736"/>
                  <a:chOff x="785350" y="3605478"/>
                  <a:chExt cx="376191" cy="102736"/>
                </a:xfrm>
              </p:grpSpPr>
              <p:sp>
                <p:nvSpPr>
                  <p:cNvPr id="3372" name="Google Shape;3372;p3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5" name="Google Shape;3375;p35"/>
                <p:cNvGrpSpPr/>
                <p:nvPr/>
              </p:nvGrpSpPr>
              <p:grpSpPr>
                <a:xfrm>
                  <a:off x="1161530" y="3655851"/>
                  <a:ext cx="159131" cy="198872"/>
                  <a:chOff x="1161530" y="3655851"/>
                  <a:chExt cx="159131" cy="198872"/>
                </a:xfrm>
              </p:grpSpPr>
              <p:sp>
                <p:nvSpPr>
                  <p:cNvPr id="3376" name="Google Shape;3376;p3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8" name="Google Shape;3378;p35"/>
              <p:cNvGrpSpPr/>
              <p:nvPr/>
            </p:nvGrpSpPr>
            <p:grpSpPr>
              <a:xfrm>
                <a:off x="785350" y="4047614"/>
                <a:ext cx="535311" cy="240783"/>
                <a:chOff x="785350" y="4047614"/>
                <a:chExt cx="535311" cy="240783"/>
              </a:xfrm>
            </p:grpSpPr>
            <p:grpSp>
              <p:nvGrpSpPr>
                <p:cNvPr id="3379" name="Google Shape;3379;p35"/>
                <p:cNvGrpSpPr/>
                <p:nvPr/>
              </p:nvGrpSpPr>
              <p:grpSpPr>
                <a:xfrm>
                  <a:off x="1161636" y="4047614"/>
                  <a:ext cx="159025" cy="190415"/>
                  <a:chOff x="1161636" y="4047614"/>
                  <a:chExt cx="159025" cy="190415"/>
                </a:xfrm>
              </p:grpSpPr>
              <p:sp>
                <p:nvSpPr>
                  <p:cNvPr id="3380" name="Google Shape;3380;p3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2" name="Google Shape;3382;p35"/>
                <p:cNvGrpSpPr/>
                <p:nvPr/>
              </p:nvGrpSpPr>
              <p:grpSpPr>
                <a:xfrm>
                  <a:off x="785350" y="4185661"/>
                  <a:ext cx="376191" cy="102736"/>
                  <a:chOff x="785350" y="4185661"/>
                  <a:chExt cx="376191" cy="102736"/>
                </a:xfrm>
              </p:grpSpPr>
              <p:sp>
                <p:nvSpPr>
                  <p:cNvPr id="3383" name="Google Shape;3383;p3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86" name="Google Shape;3386;p35"/>
              <p:cNvGrpSpPr/>
              <p:nvPr/>
            </p:nvGrpSpPr>
            <p:grpSpPr>
              <a:xfrm>
                <a:off x="1501054" y="3605478"/>
                <a:ext cx="526340" cy="249240"/>
                <a:chOff x="1501054" y="3605478"/>
                <a:chExt cx="526340" cy="249240"/>
              </a:xfrm>
            </p:grpSpPr>
            <p:grpSp>
              <p:nvGrpSpPr>
                <p:cNvPr id="3387" name="Google Shape;3387;p35"/>
                <p:cNvGrpSpPr/>
                <p:nvPr/>
              </p:nvGrpSpPr>
              <p:grpSpPr>
                <a:xfrm>
                  <a:off x="1834208" y="3643867"/>
                  <a:ext cx="193185" cy="25622"/>
                  <a:chOff x="1834208" y="3643867"/>
                  <a:chExt cx="193185" cy="25622"/>
                </a:xfrm>
              </p:grpSpPr>
              <p:sp>
                <p:nvSpPr>
                  <p:cNvPr id="3388" name="Google Shape;3388;p3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0" name="Google Shape;3390;p35"/>
                <p:cNvGrpSpPr/>
                <p:nvPr/>
              </p:nvGrpSpPr>
              <p:grpSpPr>
                <a:xfrm>
                  <a:off x="1501054" y="3605478"/>
                  <a:ext cx="333165" cy="249240"/>
                  <a:chOff x="1501054" y="3605478"/>
                  <a:chExt cx="333165" cy="249240"/>
                </a:xfrm>
              </p:grpSpPr>
              <p:sp>
                <p:nvSpPr>
                  <p:cNvPr id="3391" name="Google Shape;3391;p3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2" name="Google Shape;3392;p35"/>
                  <p:cNvGrpSpPr/>
                  <p:nvPr/>
                </p:nvGrpSpPr>
                <p:grpSpPr>
                  <a:xfrm>
                    <a:off x="1501054" y="3655851"/>
                    <a:ext cx="155286" cy="198867"/>
                    <a:chOff x="1501054" y="3655851"/>
                    <a:chExt cx="155286" cy="198867"/>
                  </a:xfrm>
                </p:grpSpPr>
                <p:sp>
                  <p:nvSpPr>
                    <p:cNvPr id="3393" name="Google Shape;3393;p3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95" name="Google Shape;3395;p35"/>
              <p:cNvGrpSpPr/>
              <p:nvPr/>
            </p:nvGrpSpPr>
            <p:grpSpPr>
              <a:xfrm>
                <a:off x="724986" y="3800594"/>
                <a:ext cx="532950" cy="302090"/>
                <a:chOff x="724986" y="3800594"/>
                <a:chExt cx="532950" cy="302090"/>
              </a:xfrm>
            </p:grpSpPr>
            <p:grpSp>
              <p:nvGrpSpPr>
                <p:cNvPr id="3396" name="Google Shape;3396;p35"/>
                <p:cNvGrpSpPr/>
                <p:nvPr/>
              </p:nvGrpSpPr>
              <p:grpSpPr>
                <a:xfrm>
                  <a:off x="724986" y="4044367"/>
                  <a:ext cx="181314" cy="25626"/>
                  <a:chOff x="724986" y="4044367"/>
                  <a:chExt cx="181314" cy="25626"/>
                </a:xfrm>
              </p:grpSpPr>
              <p:sp>
                <p:nvSpPr>
                  <p:cNvPr id="3397" name="Google Shape;3397;p3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9" name="Google Shape;3399;p35"/>
                <p:cNvGrpSpPr/>
                <p:nvPr/>
              </p:nvGrpSpPr>
              <p:grpSpPr>
                <a:xfrm>
                  <a:off x="906290" y="3800594"/>
                  <a:ext cx="351646" cy="302090"/>
                  <a:chOff x="906290" y="3800594"/>
                  <a:chExt cx="351646" cy="302090"/>
                </a:xfrm>
              </p:grpSpPr>
              <p:grpSp>
                <p:nvGrpSpPr>
                  <p:cNvPr id="3400" name="Google Shape;3400;p35"/>
                  <p:cNvGrpSpPr/>
                  <p:nvPr/>
                </p:nvGrpSpPr>
                <p:grpSpPr>
                  <a:xfrm>
                    <a:off x="1084172" y="3842857"/>
                    <a:ext cx="173764" cy="217131"/>
                    <a:chOff x="1084172" y="3842857"/>
                    <a:chExt cx="173764" cy="217131"/>
                  </a:xfrm>
                </p:grpSpPr>
                <p:grpSp>
                  <p:nvGrpSpPr>
                    <p:cNvPr id="3401" name="Google Shape;3401;p35"/>
                    <p:cNvGrpSpPr/>
                    <p:nvPr/>
                  </p:nvGrpSpPr>
                  <p:grpSpPr>
                    <a:xfrm>
                      <a:off x="1156862" y="3936509"/>
                      <a:ext cx="101073" cy="25622"/>
                      <a:chOff x="1156862" y="3936509"/>
                      <a:chExt cx="101073" cy="25622"/>
                    </a:xfrm>
                  </p:grpSpPr>
                  <p:sp>
                    <p:nvSpPr>
                      <p:cNvPr id="3402" name="Google Shape;3402;p3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3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5" name="Google Shape;3405;p3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7" name="Google Shape;3407;p35"/>
                <p:cNvGrpSpPr/>
                <p:nvPr/>
              </p:nvGrpSpPr>
              <p:grpSpPr>
                <a:xfrm>
                  <a:off x="724986" y="3830189"/>
                  <a:ext cx="189533" cy="25626"/>
                  <a:chOff x="724986" y="3830189"/>
                  <a:chExt cx="189533" cy="25626"/>
                </a:xfrm>
              </p:grpSpPr>
              <p:sp>
                <p:nvSpPr>
                  <p:cNvPr id="3408" name="Google Shape;3408;p3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410" name="Google Shape;3410;p35"/>
          <p:cNvGrpSpPr/>
          <p:nvPr/>
        </p:nvGrpSpPr>
        <p:grpSpPr>
          <a:xfrm>
            <a:off x="2249438" y="2249669"/>
            <a:ext cx="948701" cy="935378"/>
            <a:chOff x="2253298" y="2428317"/>
            <a:chExt cx="948701" cy="935378"/>
          </a:xfrm>
        </p:grpSpPr>
        <p:sp>
          <p:nvSpPr>
            <p:cNvPr id="3411" name="Google Shape;3411;p3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47"/>
        <p:cNvGrpSpPr/>
        <p:nvPr/>
      </p:nvGrpSpPr>
      <p:grpSpPr>
        <a:xfrm>
          <a:off x="0" y="0"/>
          <a:ext cx="0" cy="0"/>
          <a:chOff x="0" y="0"/>
          <a:chExt cx="0" cy="0"/>
        </a:xfrm>
      </p:grpSpPr>
      <p:graphicFrame>
        <p:nvGraphicFramePr>
          <p:cNvPr id="3448" name="Google Shape;3448;p36"/>
          <p:cNvGraphicFramePr/>
          <p:nvPr/>
        </p:nvGraphicFramePr>
        <p:xfrm>
          <a:off x="3342575" y="2130461"/>
          <a:ext cx="3000000" cy="3000000"/>
        </p:xfrm>
        <a:graphic>
          <a:graphicData uri="http://schemas.openxmlformats.org/drawingml/2006/table">
            <a:tbl>
              <a:tblPr>
                <a:noFill/>
                <a:tableStyleId>{37F07296-9507-4BE1-8A6C-D8AF09EB1A1B}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449" name="Google Shape;3449;p36"/>
          <p:cNvGrpSpPr/>
          <p:nvPr/>
        </p:nvGrpSpPr>
        <p:grpSpPr>
          <a:xfrm>
            <a:off x="3339745" y="952988"/>
            <a:ext cx="2363393" cy="1017867"/>
            <a:chOff x="3292400" y="1219146"/>
            <a:chExt cx="2615240" cy="1110239"/>
          </a:xfrm>
        </p:grpSpPr>
        <p:sp>
          <p:nvSpPr>
            <p:cNvPr id="3450" name="Google Shape;3450;p3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451" name="Google Shape;3451;p3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52" name="Google Shape;3452;p3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453" name="Google Shape;3453;p3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454" name="Google Shape;3454;p3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455" name="Google Shape;3455;p3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456" name="Google Shape;3456;p3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457" name="Google Shape;3457;p3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458" name="Google Shape;3458;p3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459" name="Google Shape;3459;p3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460" name="Google Shape;3460;p3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461" name="Google Shape;3461;p3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462" name="Google Shape;3462;p3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463" name="Google Shape;3463;p3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464" name="Google Shape;3464;p36"/>
            <p:cNvGrpSpPr/>
            <p:nvPr/>
          </p:nvGrpSpPr>
          <p:grpSpPr>
            <a:xfrm>
              <a:off x="3748438" y="1378608"/>
              <a:ext cx="2159202" cy="903971"/>
              <a:chOff x="1683525" y="2179850"/>
              <a:chExt cx="4519050" cy="2134525"/>
            </a:xfrm>
          </p:grpSpPr>
          <p:sp>
            <p:nvSpPr>
              <p:cNvPr id="3465" name="Google Shape;3465;p3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66" name="Google Shape;3466;p3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67" name="Google Shape;3467;p3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68" name="Google Shape;3468;p3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69" name="Google Shape;3469;p3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70" name="Google Shape;3470;p3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71" name="Google Shape;3471;p3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72" name="Google Shape;3472;p3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73" name="Google Shape;3473;p3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74" name="Google Shape;3474;p3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75" name="Google Shape;3475;p3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476" name="Google Shape;3476;p3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477" name="Google Shape;3477;p36"/>
          <p:cNvGraphicFramePr/>
          <p:nvPr/>
        </p:nvGraphicFramePr>
        <p:xfrm>
          <a:off x="5935838" y="2130461"/>
          <a:ext cx="3000000" cy="3000000"/>
        </p:xfrm>
        <a:graphic>
          <a:graphicData uri="http://schemas.openxmlformats.org/drawingml/2006/table">
            <a:tbl>
              <a:tblPr>
                <a:noFill/>
                <a:tableStyleId>{37F07296-9507-4BE1-8A6C-D8AF09EB1A1B}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478" name="Google Shape;3478;p36"/>
          <p:cNvGrpSpPr/>
          <p:nvPr/>
        </p:nvGrpSpPr>
        <p:grpSpPr>
          <a:xfrm>
            <a:off x="5910045" y="3189058"/>
            <a:ext cx="2522867" cy="1001454"/>
            <a:chOff x="1904318" y="789980"/>
            <a:chExt cx="1489472" cy="606868"/>
          </a:xfrm>
        </p:grpSpPr>
        <p:cxnSp>
          <p:nvCxnSpPr>
            <p:cNvPr id="3479" name="Google Shape;3479;p3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480" name="Google Shape;3480;p3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481" name="Google Shape;3481;p3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482" name="Google Shape;3482;p3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483" name="Google Shape;3483;p3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484" name="Google Shape;3484;p3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485" name="Google Shape;3485;p3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486" name="Google Shape;3486;p3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6"/>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493" name="Google Shape;3493;p36"/>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494" name="Google Shape;3494;p36"/>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495" name="Google Shape;3495;p3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6" name="Google Shape;3496;p36"/>
          <p:cNvGrpSpPr/>
          <p:nvPr/>
        </p:nvGrpSpPr>
        <p:grpSpPr>
          <a:xfrm>
            <a:off x="712562" y="998017"/>
            <a:ext cx="2394370" cy="976502"/>
            <a:chOff x="749309" y="1112739"/>
            <a:chExt cx="2371603" cy="976502"/>
          </a:xfrm>
        </p:grpSpPr>
        <p:sp>
          <p:nvSpPr>
            <p:cNvPr id="3497" name="Google Shape;3497;p3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3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3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3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3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3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3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3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3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529" name="Google Shape;3529;p36"/>
          <p:cNvGraphicFramePr/>
          <p:nvPr/>
        </p:nvGraphicFramePr>
        <p:xfrm>
          <a:off x="5935863" y="996311"/>
          <a:ext cx="3000000" cy="3000000"/>
        </p:xfrm>
        <a:graphic>
          <a:graphicData uri="http://schemas.openxmlformats.org/drawingml/2006/table">
            <a:tbl>
              <a:tblPr>
                <a:noFill/>
                <a:tableStyleId>{37F07296-9507-4BE1-8A6C-D8AF09EB1A1B}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3530" name="Google Shape;3530;p36"/>
          <p:cNvGrpSpPr/>
          <p:nvPr/>
        </p:nvGrpSpPr>
        <p:grpSpPr>
          <a:xfrm>
            <a:off x="4086505" y="2517104"/>
            <a:ext cx="1517436" cy="74460"/>
            <a:chOff x="3980086" y="2804397"/>
            <a:chExt cx="1227600" cy="66900"/>
          </a:xfrm>
        </p:grpSpPr>
        <p:sp>
          <p:nvSpPr>
            <p:cNvPr id="3531" name="Google Shape;3531;p3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36"/>
          <p:cNvGrpSpPr/>
          <p:nvPr/>
        </p:nvGrpSpPr>
        <p:grpSpPr>
          <a:xfrm>
            <a:off x="4711569" y="2809692"/>
            <a:ext cx="892956" cy="74460"/>
            <a:chOff x="3980086" y="2804397"/>
            <a:chExt cx="1227600" cy="66900"/>
          </a:xfrm>
        </p:grpSpPr>
        <p:sp>
          <p:nvSpPr>
            <p:cNvPr id="3534" name="Google Shape;3534;p3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36"/>
          <p:cNvGrpSpPr/>
          <p:nvPr/>
        </p:nvGrpSpPr>
        <p:grpSpPr>
          <a:xfrm>
            <a:off x="3344661" y="3168575"/>
            <a:ext cx="2363244" cy="1005943"/>
            <a:chOff x="3358415" y="3361302"/>
            <a:chExt cx="2363244" cy="1024695"/>
          </a:xfrm>
        </p:grpSpPr>
        <p:grpSp>
          <p:nvGrpSpPr>
            <p:cNvPr id="3537" name="Google Shape;3537;p36"/>
            <p:cNvGrpSpPr/>
            <p:nvPr/>
          </p:nvGrpSpPr>
          <p:grpSpPr>
            <a:xfrm>
              <a:off x="3358415" y="3361302"/>
              <a:ext cx="441300" cy="1024695"/>
              <a:chOff x="3358415" y="3361302"/>
              <a:chExt cx="441300" cy="1024695"/>
            </a:xfrm>
          </p:grpSpPr>
          <p:sp>
            <p:nvSpPr>
              <p:cNvPr id="3538" name="Google Shape;3538;p3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3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4" name="Google Shape;3544;p36"/>
            <p:cNvGrpSpPr/>
            <p:nvPr/>
          </p:nvGrpSpPr>
          <p:grpSpPr>
            <a:xfrm>
              <a:off x="3838901" y="3361302"/>
              <a:ext cx="441300" cy="1024695"/>
              <a:chOff x="3838901" y="3361302"/>
              <a:chExt cx="441300" cy="1024695"/>
            </a:xfrm>
          </p:grpSpPr>
          <p:sp>
            <p:nvSpPr>
              <p:cNvPr id="3545" name="Google Shape;3545;p3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1" name="Google Shape;3551;p36"/>
            <p:cNvGrpSpPr/>
            <p:nvPr/>
          </p:nvGrpSpPr>
          <p:grpSpPr>
            <a:xfrm>
              <a:off x="4319387" y="3361302"/>
              <a:ext cx="441300" cy="1024695"/>
              <a:chOff x="4319387" y="3361302"/>
              <a:chExt cx="441300" cy="1024695"/>
            </a:xfrm>
          </p:grpSpPr>
          <p:sp>
            <p:nvSpPr>
              <p:cNvPr id="3552" name="Google Shape;3552;p3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3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8" name="Google Shape;3558;p36"/>
            <p:cNvGrpSpPr/>
            <p:nvPr/>
          </p:nvGrpSpPr>
          <p:grpSpPr>
            <a:xfrm>
              <a:off x="4799873" y="3361302"/>
              <a:ext cx="441300" cy="1024695"/>
              <a:chOff x="4799873" y="3361302"/>
              <a:chExt cx="441300" cy="1024695"/>
            </a:xfrm>
          </p:grpSpPr>
          <p:sp>
            <p:nvSpPr>
              <p:cNvPr id="3559" name="Google Shape;3559;p3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3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3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36"/>
            <p:cNvGrpSpPr/>
            <p:nvPr/>
          </p:nvGrpSpPr>
          <p:grpSpPr>
            <a:xfrm>
              <a:off x="5280360" y="3361302"/>
              <a:ext cx="441300" cy="1024695"/>
              <a:chOff x="5280360" y="3361302"/>
              <a:chExt cx="441300" cy="1024695"/>
            </a:xfrm>
          </p:grpSpPr>
          <p:sp>
            <p:nvSpPr>
              <p:cNvPr id="3566" name="Google Shape;3566;p3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572" name="Google Shape;3572;p36"/>
          <p:cNvGraphicFramePr/>
          <p:nvPr/>
        </p:nvGraphicFramePr>
        <p:xfrm>
          <a:off x="711088" y="2130461"/>
          <a:ext cx="3000000" cy="3000000"/>
        </p:xfrm>
        <a:graphic>
          <a:graphicData uri="http://schemas.openxmlformats.org/drawingml/2006/table">
            <a:tbl>
              <a:tblPr>
                <a:noFill/>
                <a:tableStyleId>{37F07296-9507-4BE1-8A6C-D8AF09EB1A1B}</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573" name="Google Shape;3573;p36"/>
          <p:cNvGrpSpPr/>
          <p:nvPr/>
        </p:nvGrpSpPr>
        <p:grpSpPr>
          <a:xfrm>
            <a:off x="712613" y="3180186"/>
            <a:ext cx="2403614" cy="1005900"/>
            <a:chOff x="726450" y="3372825"/>
            <a:chExt cx="2403614" cy="1005900"/>
          </a:xfrm>
        </p:grpSpPr>
        <p:grpSp>
          <p:nvGrpSpPr>
            <p:cNvPr id="3574" name="Google Shape;3574;p36"/>
            <p:cNvGrpSpPr/>
            <p:nvPr/>
          </p:nvGrpSpPr>
          <p:grpSpPr>
            <a:xfrm>
              <a:off x="726450" y="3696000"/>
              <a:ext cx="2403614" cy="500898"/>
              <a:chOff x="726450" y="3696000"/>
              <a:chExt cx="2403614" cy="500898"/>
            </a:xfrm>
          </p:grpSpPr>
          <p:sp>
            <p:nvSpPr>
              <p:cNvPr id="3575" name="Google Shape;3575;p3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76" name="Google Shape;3576;p3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577" name="Google Shape;3577;p36"/>
            <p:cNvGrpSpPr/>
            <p:nvPr/>
          </p:nvGrpSpPr>
          <p:grpSpPr>
            <a:xfrm>
              <a:off x="1348050" y="3372825"/>
              <a:ext cx="1720425" cy="1005900"/>
              <a:chOff x="1348050" y="3372825"/>
              <a:chExt cx="1720425" cy="1005900"/>
            </a:xfrm>
          </p:grpSpPr>
          <p:sp>
            <p:nvSpPr>
              <p:cNvPr id="3578" name="Google Shape;3578;p3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79" name="Google Shape;3579;p3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80" name="Google Shape;3580;p3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81" name="Google Shape;3581;p3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82" name="Google Shape;3582;p3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583" name="Google Shape;3583;p36"/>
            <p:cNvGrpSpPr/>
            <p:nvPr/>
          </p:nvGrpSpPr>
          <p:grpSpPr>
            <a:xfrm>
              <a:off x="1455707" y="3731058"/>
              <a:ext cx="1491150" cy="417657"/>
              <a:chOff x="1455707" y="3731058"/>
              <a:chExt cx="1491150" cy="417657"/>
            </a:xfrm>
          </p:grpSpPr>
          <p:grpSp>
            <p:nvGrpSpPr>
              <p:cNvPr id="3584" name="Google Shape;3584;p36"/>
              <p:cNvGrpSpPr/>
              <p:nvPr/>
            </p:nvGrpSpPr>
            <p:grpSpPr>
              <a:xfrm>
                <a:off x="1472938" y="3745828"/>
                <a:ext cx="72126" cy="53788"/>
                <a:chOff x="1472938" y="3745828"/>
                <a:chExt cx="72126" cy="53788"/>
              </a:xfrm>
            </p:grpSpPr>
            <p:sp>
              <p:nvSpPr>
                <p:cNvPr id="3585" name="Google Shape;3585;p3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36"/>
              <p:cNvGrpSpPr/>
              <p:nvPr/>
            </p:nvGrpSpPr>
            <p:grpSpPr>
              <a:xfrm>
                <a:off x="1819181" y="4089633"/>
                <a:ext cx="72126" cy="53788"/>
                <a:chOff x="1819181" y="4089633"/>
                <a:chExt cx="72126" cy="53788"/>
              </a:xfrm>
            </p:grpSpPr>
            <p:sp>
              <p:nvSpPr>
                <p:cNvPr id="3588" name="Google Shape;3588;p3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36"/>
              <p:cNvGrpSpPr/>
              <p:nvPr/>
            </p:nvGrpSpPr>
            <p:grpSpPr>
              <a:xfrm>
                <a:off x="1455707" y="4084171"/>
                <a:ext cx="64321" cy="64544"/>
                <a:chOff x="1455707" y="4084171"/>
                <a:chExt cx="64321" cy="64544"/>
              </a:xfrm>
            </p:grpSpPr>
            <p:sp>
              <p:nvSpPr>
                <p:cNvPr id="3591" name="Google Shape;3591;p3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36"/>
              <p:cNvGrpSpPr/>
              <p:nvPr/>
            </p:nvGrpSpPr>
            <p:grpSpPr>
              <a:xfrm>
                <a:off x="1818610" y="3731058"/>
                <a:ext cx="64321" cy="64544"/>
                <a:chOff x="1818610" y="3731058"/>
                <a:chExt cx="64321" cy="64544"/>
              </a:xfrm>
            </p:grpSpPr>
            <p:sp>
              <p:nvSpPr>
                <p:cNvPr id="3594" name="Google Shape;3594;p3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36"/>
              <p:cNvGrpSpPr/>
              <p:nvPr/>
            </p:nvGrpSpPr>
            <p:grpSpPr>
              <a:xfrm>
                <a:off x="2172491" y="4089633"/>
                <a:ext cx="72126" cy="53788"/>
                <a:chOff x="2172491" y="4089633"/>
                <a:chExt cx="72126" cy="53788"/>
              </a:xfrm>
            </p:grpSpPr>
            <p:sp>
              <p:nvSpPr>
                <p:cNvPr id="3597" name="Google Shape;3597;p3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9" name="Google Shape;3599;p36"/>
              <p:cNvGrpSpPr/>
              <p:nvPr/>
            </p:nvGrpSpPr>
            <p:grpSpPr>
              <a:xfrm>
                <a:off x="2171920" y="3731058"/>
                <a:ext cx="64321" cy="64544"/>
                <a:chOff x="2171920" y="3731058"/>
                <a:chExt cx="64321" cy="64544"/>
              </a:xfrm>
            </p:grpSpPr>
            <p:sp>
              <p:nvSpPr>
                <p:cNvPr id="3600" name="Google Shape;3600;p3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2" name="Google Shape;3602;p36"/>
              <p:cNvGrpSpPr/>
              <p:nvPr/>
            </p:nvGrpSpPr>
            <p:grpSpPr>
              <a:xfrm>
                <a:off x="2874730" y="3745828"/>
                <a:ext cx="72126" cy="53788"/>
                <a:chOff x="2874730" y="3745828"/>
                <a:chExt cx="72126" cy="53788"/>
              </a:xfrm>
            </p:grpSpPr>
            <p:sp>
              <p:nvSpPr>
                <p:cNvPr id="3603" name="Google Shape;3603;p3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3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36"/>
              <p:cNvGrpSpPr/>
              <p:nvPr/>
            </p:nvGrpSpPr>
            <p:grpSpPr>
              <a:xfrm>
                <a:off x="2878589" y="4081481"/>
                <a:ext cx="64321" cy="64544"/>
                <a:chOff x="2878589" y="4081481"/>
                <a:chExt cx="64321" cy="64544"/>
              </a:xfrm>
            </p:grpSpPr>
            <p:sp>
              <p:nvSpPr>
                <p:cNvPr id="3606" name="Google Shape;3606;p3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36"/>
              <p:cNvGrpSpPr/>
              <p:nvPr/>
            </p:nvGrpSpPr>
            <p:grpSpPr>
              <a:xfrm>
                <a:off x="2525796" y="4089633"/>
                <a:ext cx="72126" cy="53788"/>
                <a:chOff x="2525796" y="4089633"/>
                <a:chExt cx="72126" cy="53788"/>
              </a:xfrm>
            </p:grpSpPr>
            <p:sp>
              <p:nvSpPr>
                <p:cNvPr id="3609" name="Google Shape;3609;p3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36"/>
              <p:cNvGrpSpPr/>
              <p:nvPr/>
            </p:nvGrpSpPr>
            <p:grpSpPr>
              <a:xfrm>
                <a:off x="2525225" y="3731058"/>
                <a:ext cx="64321" cy="64544"/>
                <a:chOff x="2525225" y="3731058"/>
                <a:chExt cx="64321" cy="64544"/>
              </a:xfrm>
            </p:grpSpPr>
            <p:sp>
              <p:nvSpPr>
                <p:cNvPr id="3612" name="Google Shape;3612;p3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17"/>
        <p:cNvGrpSpPr/>
        <p:nvPr/>
      </p:nvGrpSpPr>
      <p:grpSpPr>
        <a:xfrm>
          <a:off x="0" y="0"/>
          <a:ext cx="0" cy="0"/>
          <a:chOff x="0" y="0"/>
          <a:chExt cx="0" cy="0"/>
        </a:xfrm>
      </p:grpSpPr>
      <p:grpSp>
        <p:nvGrpSpPr>
          <p:cNvPr id="3618" name="Google Shape;3618;p37"/>
          <p:cNvGrpSpPr/>
          <p:nvPr/>
        </p:nvGrpSpPr>
        <p:grpSpPr>
          <a:xfrm>
            <a:off x="716996" y="971307"/>
            <a:ext cx="845921" cy="690752"/>
            <a:chOff x="732428" y="1198513"/>
            <a:chExt cx="845921" cy="690752"/>
          </a:xfrm>
        </p:grpSpPr>
        <p:grpSp>
          <p:nvGrpSpPr>
            <p:cNvPr id="3619" name="Google Shape;3619;p37"/>
            <p:cNvGrpSpPr/>
            <p:nvPr/>
          </p:nvGrpSpPr>
          <p:grpSpPr>
            <a:xfrm>
              <a:off x="823030" y="1198513"/>
              <a:ext cx="755319" cy="690752"/>
              <a:chOff x="823030" y="1198513"/>
              <a:chExt cx="755319" cy="690752"/>
            </a:xfrm>
          </p:grpSpPr>
          <p:sp>
            <p:nvSpPr>
              <p:cNvPr id="3620" name="Google Shape;3620;p3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 name="Google Shape;3622;p37"/>
            <p:cNvGrpSpPr/>
            <p:nvPr/>
          </p:nvGrpSpPr>
          <p:grpSpPr>
            <a:xfrm>
              <a:off x="732428" y="1239937"/>
              <a:ext cx="739912" cy="607886"/>
              <a:chOff x="732428" y="1239937"/>
              <a:chExt cx="739912" cy="607886"/>
            </a:xfrm>
          </p:grpSpPr>
          <p:sp>
            <p:nvSpPr>
              <p:cNvPr id="3623" name="Google Shape;3623;p3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3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5" name="Google Shape;3625;p37"/>
            <p:cNvGrpSpPr/>
            <p:nvPr/>
          </p:nvGrpSpPr>
          <p:grpSpPr>
            <a:xfrm>
              <a:off x="732428" y="1277018"/>
              <a:ext cx="702832" cy="533758"/>
              <a:chOff x="732428" y="1277018"/>
              <a:chExt cx="702832" cy="533758"/>
            </a:xfrm>
          </p:grpSpPr>
          <p:sp>
            <p:nvSpPr>
              <p:cNvPr id="3626" name="Google Shape;3626;p3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37"/>
            <p:cNvGrpSpPr/>
            <p:nvPr/>
          </p:nvGrpSpPr>
          <p:grpSpPr>
            <a:xfrm>
              <a:off x="931170" y="1306653"/>
              <a:ext cx="647179" cy="474455"/>
              <a:chOff x="931170" y="1306653"/>
              <a:chExt cx="647179" cy="474455"/>
            </a:xfrm>
          </p:grpSpPr>
          <p:sp>
            <p:nvSpPr>
              <p:cNvPr id="3629" name="Google Shape;3629;p3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1" name="Google Shape;3631;p3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2" name="Google Shape;3632;p37"/>
          <p:cNvGrpSpPr/>
          <p:nvPr/>
        </p:nvGrpSpPr>
        <p:grpSpPr>
          <a:xfrm>
            <a:off x="3948605" y="971313"/>
            <a:ext cx="634656" cy="699982"/>
            <a:chOff x="5985650" y="2860025"/>
            <a:chExt cx="1396075" cy="1539775"/>
          </a:xfrm>
        </p:grpSpPr>
        <p:sp>
          <p:nvSpPr>
            <p:cNvPr id="3633" name="Google Shape;3633;p3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3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5" name="Google Shape;3665;p37"/>
          <p:cNvGrpSpPr/>
          <p:nvPr/>
        </p:nvGrpSpPr>
        <p:grpSpPr>
          <a:xfrm>
            <a:off x="4704254" y="971307"/>
            <a:ext cx="725845" cy="699975"/>
            <a:chOff x="4249973" y="1201875"/>
            <a:chExt cx="1958568" cy="1888762"/>
          </a:xfrm>
        </p:grpSpPr>
        <p:sp>
          <p:nvSpPr>
            <p:cNvPr id="3666" name="Google Shape;3666;p3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7" name="Google Shape;3667;p37"/>
            <p:cNvGrpSpPr/>
            <p:nvPr/>
          </p:nvGrpSpPr>
          <p:grpSpPr>
            <a:xfrm>
              <a:off x="5853086" y="1789142"/>
              <a:ext cx="355454" cy="1048099"/>
              <a:chOff x="5576108" y="2016725"/>
              <a:chExt cx="565200" cy="1666560"/>
            </a:xfrm>
          </p:grpSpPr>
          <p:sp>
            <p:nvSpPr>
              <p:cNvPr id="3668" name="Google Shape;3668;p3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669" name="Google Shape;3669;p3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37"/>
            <p:cNvGrpSpPr/>
            <p:nvPr/>
          </p:nvGrpSpPr>
          <p:grpSpPr>
            <a:xfrm>
              <a:off x="4869455" y="2691676"/>
              <a:ext cx="1013897" cy="398961"/>
              <a:chOff x="4012057" y="3451825"/>
              <a:chExt cx="1612175" cy="634379"/>
            </a:xfrm>
          </p:grpSpPr>
          <p:sp>
            <p:nvSpPr>
              <p:cNvPr id="3671" name="Google Shape;3671;p3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672" name="Google Shape;3672;p3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37"/>
            <p:cNvGrpSpPr/>
            <p:nvPr/>
          </p:nvGrpSpPr>
          <p:grpSpPr>
            <a:xfrm>
              <a:off x="4276937" y="2155961"/>
              <a:ext cx="651965" cy="891358"/>
              <a:chOff x="3069908" y="2599997"/>
              <a:chExt cx="1036675" cy="1417328"/>
            </a:xfrm>
          </p:grpSpPr>
          <p:sp>
            <p:nvSpPr>
              <p:cNvPr id="3674" name="Google Shape;3674;p3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675" name="Google Shape;3675;p3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37"/>
            <p:cNvGrpSpPr/>
            <p:nvPr/>
          </p:nvGrpSpPr>
          <p:grpSpPr>
            <a:xfrm>
              <a:off x="5054918" y="1201875"/>
              <a:ext cx="999548" cy="602711"/>
              <a:chOff x="4306958" y="1082925"/>
              <a:chExt cx="1589359" cy="958358"/>
            </a:xfrm>
          </p:grpSpPr>
          <p:sp>
            <p:nvSpPr>
              <p:cNvPr id="3677" name="Google Shape;3677;p3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678" name="Google Shape;3678;p3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9" name="Google Shape;3679;p37"/>
            <p:cNvGrpSpPr/>
            <p:nvPr/>
          </p:nvGrpSpPr>
          <p:grpSpPr>
            <a:xfrm>
              <a:off x="4249973" y="1303451"/>
              <a:ext cx="799317" cy="841334"/>
              <a:chOff x="3027033" y="1244439"/>
              <a:chExt cx="1270977" cy="1337786"/>
            </a:xfrm>
          </p:grpSpPr>
          <p:sp>
            <p:nvSpPr>
              <p:cNvPr id="3680" name="Google Shape;3680;p3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681" name="Google Shape;3681;p3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82" name="Google Shape;3682;p37"/>
          <p:cNvGrpSpPr/>
          <p:nvPr/>
        </p:nvGrpSpPr>
        <p:grpSpPr>
          <a:xfrm>
            <a:off x="4057119" y="1858087"/>
            <a:ext cx="750769" cy="683784"/>
            <a:chOff x="4204684" y="2104422"/>
            <a:chExt cx="699822" cy="637382"/>
          </a:xfrm>
        </p:grpSpPr>
        <p:grpSp>
          <p:nvGrpSpPr>
            <p:cNvPr id="3683" name="Google Shape;3683;p37"/>
            <p:cNvGrpSpPr/>
            <p:nvPr/>
          </p:nvGrpSpPr>
          <p:grpSpPr>
            <a:xfrm>
              <a:off x="4204684" y="2430067"/>
              <a:ext cx="342957" cy="311738"/>
              <a:chOff x="4204684" y="2430067"/>
              <a:chExt cx="342957" cy="311738"/>
            </a:xfrm>
          </p:grpSpPr>
          <p:sp>
            <p:nvSpPr>
              <p:cNvPr id="3684" name="Google Shape;3684;p3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37"/>
            <p:cNvGrpSpPr/>
            <p:nvPr/>
          </p:nvGrpSpPr>
          <p:grpSpPr>
            <a:xfrm>
              <a:off x="4561586" y="2430067"/>
              <a:ext cx="342920" cy="311738"/>
              <a:chOff x="4561586" y="2430067"/>
              <a:chExt cx="342920" cy="311738"/>
            </a:xfrm>
          </p:grpSpPr>
          <p:sp>
            <p:nvSpPr>
              <p:cNvPr id="3687" name="Google Shape;3687;p3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37"/>
            <p:cNvGrpSpPr/>
            <p:nvPr/>
          </p:nvGrpSpPr>
          <p:grpSpPr>
            <a:xfrm>
              <a:off x="4561586" y="2104422"/>
              <a:ext cx="342920" cy="311738"/>
              <a:chOff x="4561586" y="2104422"/>
              <a:chExt cx="342920" cy="311738"/>
            </a:xfrm>
          </p:grpSpPr>
          <p:sp>
            <p:nvSpPr>
              <p:cNvPr id="3690" name="Google Shape;3690;p3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2" name="Google Shape;3692;p37"/>
            <p:cNvGrpSpPr/>
            <p:nvPr/>
          </p:nvGrpSpPr>
          <p:grpSpPr>
            <a:xfrm>
              <a:off x="4204684" y="2104422"/>
              <a:ext cx="342957" cy="311664"/>
              <a:chOff x="4204684" y="2104422"/>
              <a:chExt cx="342957" cy="311664"/>
            </a:xfrm>
          </p:grpSpPr>
          <p:sp>
            <p:nvSpPr>
              <p:cNvPr id="3693" name="Google Shape;3693;p3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5" name="Google Shape;3695;p37"/>
          <p:cNvGrpSpPr/>
          <p:nvPr/>
        </p:nvGrpSpPr>
        <p:grpSpPr>
          <a:xfrm>
            <a:off x="5521552" y="971301"/>
            <a:ext cx="660591" cy="688867"/>
            <a:chOff x="5830645" y="1267368"/>
            <a:chExt cx="530340" cy="553040"/>
          </a:xfrm>
        </p:grpSpPr>
        <p:sp>
          <p:nvSpPr>
            <p:cNvPr id="3696" name="Google Shape;3696;p3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7" name="Google Shape;3697;p37"/>
            <p:cNvGrpSpPr/>
            <p:nvPr/>
          </p:nvGrpSpPr>
          <p:grpSpPr>
            <a:xfrm>
              <a:off x="5830645" y="1267368"/>
              <a:ext cx="259743" cy="269909"/>
              <a:chOff x="5830645" y="1267368"/>
              <a:chExt cx="259743" cy="269909"/>
            </a:xfrm>
          </p:grpSpPr>
          <p:sp>
            <p:nvSpPr>
              <p:cNvPr id="3698" name="Google Shape;3698;p3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0" name="Google Shape;3700;p37"/>
            <p:cNvGrpSpPr/>
            <p:nvPr/>
          </p:nvGrpSpPr>
          <p:grpSpPr>
            <a:xfrm>
              <a:off x="6101293" y="1267368"/>
              <a:ext cx="259692" cy="269909"/>
              <a:chOff x="6101293" y="1267368"/>
              <a:chExt cx="259692" cy="269909"/>
            </a:xfrm>
          </p:grpSpPr>
          <p:sp>
            <p:nvSpPr>
              <p:cNvPr id="3701" name="Google Shape;3701;p3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37"/>
            <p:cNvGrpSpPr/>
            <p:nvPr/>
          </p:nvGrpSpPr>
          <p:grpSpPr>
            <a:xfrm>
              <a:off x="5830645" y="1550500"/>
              <a:ext cx="259692" cy="269909"/>
              <a:chOff x="5830645" y="1550500"/>
              <a:chExt cx="259692" cy="269909"/>
            </a:xfrm>
          </p:grpSpPr>
          <p:sp>
            <p:nvSpPr>
              <p:cNvPr id="3704" name="Google Shape;3704;p3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3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6" name="Google Shape;3706;p37"/>
            <p:cNvGrpSpPr/>
            <p:nvPr/>
          </p:nvGrpSpPr>
          <p:grpSpPr>
            <a:xfrm>
              <a:off x="6101293" y="1550500"/>
              <a:ext cx="259692" cy="269909"/>
              <a:chOff x="6101293" y="1550500"/>
              <a:chExt cx="259692" cy="269909"/>
            </a:xfrm>
          </p:grpSpPr>
          <p:sp>
            <p:nvSpPr>
              <p:cNvPr id="3707" name="Google Shape;3707;p3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9" name="Google Shape;3709;p37"/>
          <p:cNvGrpSpPr/>
          <p:nvPr/>
        </p:nvGrpSpPr>
        <p:grpSpPr>
          <a:xfrm>
            <a:off x="723705" y="1861761"/>
            <a:ext cx="697154" cy="679574"/>
            <a:chOff x="2679875" y="2361475"/>
            <a:chExt cx="780425" cy="760575"/>
          </a:xfrm>
        </p:grpSpPr>
        <p:sp>
          <p:nvSpPr>
            <p:cNvPr id="3710" name="Google Shape;3710;p3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37"/>
          <p:cNvGrpSpPr/>
          <p:nvPr/>
        </p:nvGrpSpPr>
        <p:grpSpPr>
          <a:xfrm>
            <a:off x="3122864" y="971353"/>
            <a:ext cx="735829" cy="684547"/>
            <a:chOff x="3351965" y="1148808"/>
            <a:chExt cx="750770" cy="698375"/>
          </a:xfrm>
        </p:grpSpPr>
        <p:grpSp>
          <p:nvGrpSpPr>
            <p:cNvPr id="3717" name="Google Shape;3717;p37"/>
            <p:cNvGrpSpPr/>
            <p:nvPr/>
          </p:nvGrpSpPr>
          <p:grpSpPr>
            <a:xfrm>
              <a:off x="3586796" y="1148808"/>
              <a:ext cx="294857" cy="286830"/>
              <a:chOff x="3750225" y="1774000"/>
              <a:chExt cx="149575" cy="145525"/>
            </a:xfrm>
          </p:grpSpPr>
          <p:sp>
            <p:nvSpPr>
              <p:cNvPr id="3718" name="Google Shape;3718;p3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3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37"/>
            <p:cNvGrpSpPr/>
            <p:nvPr/>
          </p:nvGrpSpPr>
          <p:grpSpPr>
            <a:xfrm>
              <a:off x="3779245" y="1375768"/>
              <a:ext cx="323490" cy="286978"/>
              <a:chOff x="3847850" y="1889150"/>
              <a:chExt cx="164100" cy="145600"/>
            </a:xfrm>
          </p:grpSpPr>
          <p:sp>
            <p:nvSpPr>
              <p:cNvPr id="3721" name="Google Shape;3721;p3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3" name="Google Shape;3723;p37"/>
            <p:cNvGrpSpPr/>
            <p:nvPr/>
          </p:nvGrpSpPr>
          <p:grpSpPr>
            <a:xfrm>
              <a:off x="3351965" y="1330435"/>
              <a:ext cx="295449" cy="285401"/>
              <a:chOff x="3631100" y="1866150"/>
              <a:chExt cx="149875" cy="144800"/>
            </a:xfrm>
          </p:grpSpPr>
          <p:sp>
            <p:nvSpPr>
              <p:cNvPr id="3724" name="Google Shape;3724;p3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3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6" name="Google Shape;3726;p37"/>
            <p:cNvGrpSpPr/>
            <p:nvPr/>
          </p:nvGrpSpPr>
          <p:grpSpPr>
            <a:xfrm>
              <a:off x="3548208" y="1560352"/>
              <a:ext cx="294808" cy="286830"/>
              <a:chOff x="3730650" y="1982800"/>
              <a:chExt cx="149550" cy="145525"/>
            </a:xfrm>
          </p:grpSpPr>
          <p:sp>
            <p:nvSpPr>
              <p:cNvPr id="3727" name="Google Shape;3727;p3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29" name="Google Shape;3729;p37"/>
          <p:cNvGrpSpPr/>
          <p:nvPr/>
        </p:nvGrpSpPr>
        <p:grpSpPr>
          <a:xfrm>
            <a:off x="7624517" y="971307"/>
            <a:ext cx="804565" cy="677795"/>
            <a:chOff x="7636443" y="1204988"/>
            <a:chExt cx="804565" cy="677795"/>
          </a:xfrm>
        </p:grpSpPr>
        <p:grpSp>
          <p:nvGrpSpPr>
            <p:cNvPr id="3730" name="Google Shape;3730;p37"/>
            <p:cNvGrpSpPr/>
            <p:nvPr/>
          </p:nvGrpSpPr>
          <p:grpSpPr>
            <a:xfrm>
              <a:off x="7636443" y="1509705"/>
              <a:ext cx="804565" cy="373078"/>
              <a:chOff x="7636443" y="1509705"/>
              <a:chExt cx="804565" cy="373078"/>
            </a:xfrm>
          </p:grpSpPr>
          <p:sp>
            <p:nvSpPr>
              <p:cNvPr id="3731" name="Google Shape;3731;p3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3" name="Google Shape;3733;p37"/>
            <p:cNvGrpSpPr/>
            <p:nvPr/>
          </p:nvGrpSpPr>
          <p:grpSpPr>
            <a:xfrm>
              <a:off x="7636443" y="1408133"/>
              <a:ext cx="804565" cy="373078"/>
              <a:chOff x="7636443" y="1408133"/>
              <a:chExt cx="804565" cy="373078"/>
            </a:xfrm>
          </p:grpSpPr>
          <p:sp>
            <p:nvSpPr>
              <p:cNvPr id="3734" name="Google Shape;3734;p3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3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37"/>
            <p:cNvGrpSpPr/>
            <p:nvPr/>
          </p:nvGrpSpPr>
          <p:grpSpPr>
            <a:xfrm>
              <a:off x="7636443" y="1306560"/>
              <a:ext cx="804565" cy="373078"/>
              <a:chOff x="7636443" y="1306560"/>
              <a:chExt cx="804565" cy="373078"/>
            </a:xfrm>
          </p:grpSpPr>
          <p:sp>
            <p:nvSpPr>
              <p:cNvPr id="3737" name="Google Shape;3737;p3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37"/>
            <p:cNvGrpSpPr/>
            <p:nvPr/>
          </p:nvGrpSpPr>
          <p:grpSpPr>
            <a:xfrm>
              <a:off x="7636443" y="1204988"/>
              <a:ext cx="804565" cy="373078"/>
              <a:chOff x="7636443" y="1204988"/>
              <a:chExt cx="804565" cy="373078"/>
            </a:xfrm>
          </p:grpSpPr>
          <p:sp>
            <p:nvSpPr>
              <p:cNvPr id="3740" name="Google Shape;3740;p3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2" name="Google Shape;3742;p37"/>
          <p:cNvGrpSpPr/>
          <p:nvPr/>
        </p:nvGrpSpPr>
        <p:grpSpPr>
          <a:xfrm>
            <a:off x="4963363" y="1878721"/>
            <a:ext cx="661339" cy="661188"/>
            <a:chOff x="3990000" y="975400"/>
            <a:chExt cx="3934200" cy="3933300"/>
          </a:xfrm>
        </p:grpSpPr>
        <p:sp>
          <p:nvSpPr>
            <p:cNvPr id="3743" name="Google Shape;3743;p3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3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3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7" name="Google Shape;3747;p37"/>
          <p:cNvGrpSpPr/>
          <p:nvPr/>
        </p:nvGrpSpPr>
        <p:grpSpPr>
          <a:xfrm>
            <a:off x="6607011" y="1857359"/>
            <a:ext cx="868881" cy="684241"/>
            <a:chOff x="6598259" y="2078634"/>
            <a:chExt cx="868881" cy="684241"/>
          </a:xfrm>
        </p:grpSpPr>
        <p:sp>
          <p:nvSpPr>
            <p:cNvPr id="3748" name="Google Shape;3748;p3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3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3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3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3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3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4" name="Google Shape;3754;p37"/>
            <p:cNvGrpSpPr/>
            <p:nvPr/>
          </p:nvGrpSpPr>
          <p:grpSpPr>
            <a:xfrm>
              <a:off x="6808175" y="2078634"/>
              <a:ext cx="452229" cy="684241"/>
              <a:chOff x="6808175" y="2078634"/>
              <a:chExt cx="452229" cy="684241"/>
            </a:xfrm>
          </p:grpSpPr>
          <p:sp>
            <p:nvSpPr>
              <p:cNvPr id="3755" name="Google Shape;3755;p3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3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3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3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1" name="Google Shape;3761;p37"/>
              <p:cNvGrpSpPr/>
              <p:nvPr/>
            </p:nvGrpSpPr>
            <p:grpSpPr>
              <a:xfrm>
                <a:off x="6821586" y="2078634"/>
                <a:ext cx="426871" cy="684241"/>
                <a:chOff x="6821586" y="2078634"/>
                <a:chExt cx="426871" cy="684241"/>
              </a:xfrm>
            </p:grpSpPr>
            <p:grpSp>
              <p:nvGrpSpPr>
                <p:cNvPr id="3762" name="Google Shape;3762;p37"/>
                <p:cNvGrpSpPr/>
                <p:nvPr/>
              </p:nvGrpSpPr>
              <p:grpSpPr>
                <a:xfrm>
                  <a:off x="6821586" y="2078634"/>
                  <a:ext cx="426871" cy="684241"/>
                  <a:chOff x="6821586" y="2078634"/>
                  <a:chExt cx="426871" cy="684241"/>
                </a:xfrm>
              </p:grpSpPr>
              <p:sp>
                <p:nvSpPr>
                  <p:cNvPr id="3763" name="Google Shape;3763;p3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3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3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3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3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3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3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3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3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3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3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3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3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3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3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3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3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3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3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2" name="Google Shape;3782;p3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3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3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3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3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3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88" name="Google Shape;3788;p37"/>
          <p:cNvGrpSpPr/>
          <p:nvPr/>
        </p:nvGrpSpPr>
        <p:grpSpPr>
          <a:xfrm>
            <a:off x="5780178" y="1862968"/>
            <a:ext cx="671358" cy="671358"/>
            <a:chOff x="6535625" y="760425"/>
            <a:chExt cx="1665900" cy="1665900"/>
          </a:xfrm>
        </p:grpSpPr>
        <p:sp>
          <p:nvSpPr>
            <p:cNvPr id="3789" name="Google Shape;3789;p37"/>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37"/>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37"/>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37"/>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 name="Google Shape;3793;p37"/>
          <p:cNvGrpSpPr/>
          <p:nvPr/>
        </p:nvGrpSpPr>
        <p:grpSpPr>
          <a:xfrm>
            <a:off x="716994" y="3531369"/>
            <a:ext cx="1340789" cy="640830"/>
            <a:chOff x="238125" y="1151100"/>
            <a:chExt cx="7139450" cy="3412300"/>
          </a:xfrm>
        </p:grpSpPr>
        <p:sp>
          <p:nvSpPr>
            <p:cNvPr id="3794" name="Google Shape;3794;p3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3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3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3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3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3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3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3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3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3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3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3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37"/>
          <p:cNvGrpSpPr/>
          <p:nvPr/>
        </p:nvGrpSpPr>
        <p:grpSpPr>
          <a:xfrm>
            <a:off x="5584217" y="2734650"/>
            <a:ext cx="985357" cy="585764"/>
            <a:chOff x="5145061" y="2881789"/>
            <a:chExt cx="1107641" cy="658458"/>
          </a:xfrm>
        </p:grpSpPr>
        <p:grpSp>
          <p:nvGrpSpPr>
            <p:cNvPr id="3807" name="Google Shape;3807;p37"/>
            <p:cNvGrpSpPr/>
            <p:nvPr/>
          </p:nvGrpSpPr>
          <p:grpSpPr>
            <a:xfrm>
              <a:off x="5722989" y="3244587"/>
              <a:ext cx="529713" cy="295659"/>
              <a:chOff x="5722989" y="3244587"/>
              <a:chExt cx="529713" cy="295659"/>
            </a:xfrm>
          </p:grpSpPr>
          <p:sp>
            <p:nvSpPr>
              <p:cNvPr id="3808" name="Google Shape;3808;p3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09" name="Google Shape;3809;p3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10" name="Google Shape;3810;p37"/>
            <p:cNvGrpSpPr/>
            <p:nvPr/>
          </p:nvGrpSpPr>
          <p:grpSpPr>
            <a:xfrm>
              <a:off x="5145061" y="3244587"/>
              <a:ext cx="536807" cy="295659"/>
              <a:chOff x="5145061" y="3244587"/>
              <a:chExt cx="536807" cy="295659"/>
            </a:xfrm>
          </p:grpSpPr>
          <p:sp>
            <p:nvSpPr>
              <p:cNvPr id="3811" name="Google Shape;3811;p3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12" name="Google Shape;3812;p3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13" name="Google Shape;3813;p37"/>
            <p:cNvGrpSpPr/>
            <p:nvPr/>
          </p:nvGrpSpPr>
          <p:grpSpPr>
            <a:xfrm>
              <a:off x="5341327" y="2898245"/>
              <a:ext cx="532309" cy="614891"/>
              <a:chOff x="5341327" y="2898245"/>
              <a:chExt cx="532309" cy="614891"/>
            </a:xfrm>
          </p:grpSpPr>
          <p:sp>
            <p:nvSpPr>
              <p:cNvPr id="3814" name="Google Shape;3814;p3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15" name="Google Shape;3815;p3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16" name="Google Shape;3816;p37"/>
            <p:cNvGrpSpPr/>
            <p:nvPr/>
          </p:nvGrpSpPr>
          <p:grpSpPr>
            <a:xfrm>
              <a:off x="5532290" y="2881789"/>
              <a:ext cx="620516" cy="305456"/>
              <a:chOff x="5532290" y="2881789"/>
              <a:chExt cx="620516" cy="305456"/>
            </a:xfrm>
          </p:grpSpPr>
          <p:sp>
            <p:nvSpPr>
              <p:cNvPr id="3817" name="Google Shape;3817;p3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18" name="Google Shape;3818;p3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3819" name="Google Shape;3819;p37"/>
          <p:cNvGrpSpPr/>
          <p:nvPr/>
        </p:nvGrpSpPr>
        <p:grpSpPr>
          <a:xfrm>
            <a:off x="8163140" y="3526708"/>
            <a:ext cx="269068" cy="645491"/>
            <a:chOff x="7026852" y="3311869"/>
            <a:chExt cx="434331" cy="1041954"/>
          </a:xfrm>
        </p:grpSpPr>
        <p:sp>
          <p:nvSpPr>
            <p:cNvPr id="3820" name="Google Shape;3820;p3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3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3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37"/>
          <p:cNvGrpSpPr/>
          <p:nvPr/>
        </p:nvGrpSpPr>
        <p:grpSpPr>
          <a:xfrm>
            <a:off x="6179721" y="3565945"/>
            <a:ext cx="293882" cy="293836"/>
            <a:chOff x="4873519" y="3311869"/>
            <a:chExt cx="499374" cy="499296"/>
          </a:xfrm>
        </p:grpSpPr>
        <p:sp>
          <p:nvSpPr>
            <p:cNvPr id="3824" name="Google Shape;3824;p3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3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37"/>
          <p:cNvGrpSpPr/>
          <p:nvPr/>
        </p:nvGrpSpPr>
        <p:grpSpPr>
          <a:xfrm>
            <a:off x="6179721" y="3878317"/>
            <a:ext cx="293882" cy="293882"/>
            <a:chOff x="4873519" y="3875839"/>
            <a:chExt cx="499374" cy="499374"/>
          </a:xfrm>
        </p:grpSpPr>
        <p:sp>
          <p:nvSpPr>
            <p:cNvPr id="3827" name="Google Shape;3827;p3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3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37"/>
          <p:cNvGrpSpPr/>
          <p:nvPr/>
        </p:nvGrpSpPr>
        <p:grpSpPr>
          <a:xfrm>
            <a:off x="2410248" y="1850269"/>
            <a:ext cx="698104" cy="698208"/>
            <a:chOff x="2565073" y="2075876"/>
            <a:chExt cx="672482" cy="672518"/>
          </a:xfrm>
        </p:grpSpPr>
        <p:sp>
          <p:nvSpPr>
            <p:cNvPr id="3830" name="Google Shape;3830;p3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3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3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3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3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3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6" name="Google Shape;3836;p37"/>
          <p:cNvGrpSpPr/>
          <p:nvPr/>
        </p:nvGrpSpPr>
        <p:grpSpPr>
          <a:xfrm>
            <a:off x="5633660" y="3534870"/>
            <a:ext cx="438354" cy="637329"/>
            <a:chOff x="1697726" y="3244179"/>
            <a:chExt cx="788124" cy="1146069"/>
          </a:xfrm>
        </p:grpSpPr>
        <p:sp>
          <p:nvSpPr>
            <p:cNvPr id="3837" name="Google Shape;3837;p3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3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9" name="Google Shape;3839;p37"/>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0" name="Google Shape;3840;p37"/>
          <p:cNvGrpSpPr/>
          <p:nvPr/>
        </p:nvGrpSpPr>
        <p:grpSpPr>
          <a:xfrm>
            <a:off x="7634874" y="1863232"/>
            <a:ext cx="799565" cy="670282"/>
            <a:chOff x="7617850" y="2063282"/>
            <a:chExt cx="799565" cy="670282"/>
          </a:xfrm>
        </p:grpSpPr>
        <p:cxnSp>
          <p:nvCxnSpPr>
            <p:cNvPr id="3841" name="Google Shape;3841;p3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42" name="Google Shape;3842;p3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43" name="Google Shape;3843;p3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44" name="Google Shape;3844;p3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845" name="Google Shape;3845;p3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3846" name="Google Shape;3846;p3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3847" name="Google Shape;3847;p37"/>
            <p:cNvGrpSpPr/>
            <p:nvPr/>
          </p:nvGrpSpPr>
          <p:grpSpPr>
            <a:xfrm>
              <a:off x="7734309" y="2063282"/>
              <a:ext cx="570957" cy="620095"/>
              <a:chOff x="7734309" y="2063282"/>
              <a:chExt cx="570957" cy="620095"/>
            </a:xfrm>
          </p:grpSpPr>
          <p:grpSp>
            <p:nvGrpSpPr>
              <p:cNvPr id="3848" name="Google Shape;3848;p37"/>
              <p:cNvGrpSpPr/>
              <p:nvPr/>
            </p:nvGrpSpPr>
            <p:grpSpPr>
              <a:xfrm>
                <a:off x="8031573" y="2063282"/>
                <a:ext cx="273693" cy="620095"/>
                <a:chOff x="8031573" y="2063282"/>
                <a:chExt cx="273693" cy="620095"/>
              </a:xfrm>
            </p:grpSpPr>
            <p:sp>
              <p:nvSpPr>
                <p:cNvPr id="3849" name="Google Shape;3849;p3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37"/>
              <p:cNvGrpSpPr/>
              <p:nvPr/>
            </p:nvGrpSpPr>
            <p:grpSpPr>
              <a:xfrm flipH="1">
                <a:off x="7734309" y="2063282"/>
                <a:ext cx="273693" cy="620095"/>
                <a:chOff x="8031573" y="2063282"/>
                <a:chExt cx="273693" cy="620095"/>
              </a:xfrm>
            </p:grpSpPr>
            <p:sp>
              <p:nvSpPr>
                <p:cNvPr id="3854" name="Google Shape;3854;p3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3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858" name="Google Shape;3858;p37"/>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37"/>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0" name="Google Shape;3860;p37"/>
          <p:cNvGrpSpPr/>
          <p:nvPr/>
        </p:nvGrpSpPr>
        <p:grpSpPr>
          <a:xfrm>
            <a:off x="7821480" y="2716716"/>
            <a:ext cx="602567" cy="601884"/>
            <a:chOff x="1186975" y="238125"/>
            <a:chExt cx="5244275" cy="5238325"/>
          </a:xfrm>
        </p:grpSpPr>
        <p:sp>
          <p:nvSpPr>
            <p:cNvPr id="3861" name="Google Shape;3861;p3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3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3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3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37"/>
          <p:cNvGrpSpPr/>
          <p:nvPr/>
        </p:nvGrpSpPr>
        <p:grpSpPr>
          <a:xfrm>
            <a:off x="3264218" y="1856199"/>
            <a:ext cx="651848" cy="687338"/>
            <a:chOff x="3400515" y="2056248"/>
            <a:chExt cx="698134" cy="735987"/>
          </a:xfrm>
        </p:grpSpPr>
        <p:grpSp>
          <p:nvGrpSpPr>
            <p:cNvPr id="3866" name="Google Shape;3866;p37"/>
            <p:cNvGrpSpPr/>
            <p:nvPr/>
          </p:nvGrpSpPr>
          <p:grpSpPr>
            <a:xfrm>
              <a:off x="3400515" y="2283913"/>
              <a:ext cx="312919" cy="219900"/>
              <a:chOff x="3400515" y="2283913"/>
              <a:chExt cx="312919" cy="219900"/>
            </a:xfrm>
          </p:grpSpPr>
          <p:sp>
            <p:nvSpPr>
              <p:cNvPr id="3867" name="Google Shape;3867;p3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868" name="Google Shape;3868;p3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3869" name="Google Shape;3869;p37"/>
            <p:cNvGrpSpPr/>
            <p:nvPr/>
          </p:nvGrpSpPr>
          <p:grpSpPr>
            <a:xfrm>
              <a:off x="3547823" y="2461089"/>
              <a:ext cx="219900" cy="331146"/>
              <a:chOff x="3547823" y="2461089"/>
              <a:chExt cx="219900" cy="331146"/>
            </a:xfrm>
          </p:grpSpPr>
          <p:sp>
            <p:nvSpPr>
              <p:cNvPr id="3870" name="Google Shape;3870;p3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871" name="Google Shape;3871;p3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3872" name="Google Shape;3872;p37"/>
            <p:cNvGrpSpPr/>
            <p:nvPr/>
          </p:nvGrpSpPr>
          <p:grpSpPr>
            <a:xfrm>
              <a:off x="3734138" y="2461089"/>
              <a:ext cx="219900" cy="331146"/>
              <a:chOff x="3734138" y="2461089"/>
              <a:chExt cx="219900" cy="331146"/>
            </a:xfrm>
          </p:grpSpPr>
          <p:sp>
            <p:nvSpPr>
              <p:cNvPr id="3873" name="Google Shape;3873;p3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874" name="Google Shape;3874;p3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3875" name="Google Shape;3875;p37"/>
            <p:cNvGrpSpPr/>
            <p:nvPr/>
          </p:nvGrpSpPr>
          <p:grpSpPr>
            <a:xfrm>
              <a:off x="3787560" y="2281742"/>
              <a:ext cx="311089" cy="219900"/>
              <a:chOff x="3787560" y="2281742"/>
              <a:chExt cx="311089" cy="219900"/>
            </a:xfrm>
          </p:grpSpPr>
          <p:sp>
            <p:nvSpPr>
              <p:cNvPr id="3876" name="Google Shape;3876;p3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877" name="Google Shape;3877;p3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3878" name="Google Shape;3878;p37"/>
            <p:cNvGrpSpPr/>
            <p:nvPr/>
          </p:nvGrpSpPr>
          <p:grpSpPr>
            <a:xfrm>
              <a:off x="3637290" y="2056248"/>
              <a:ext cx="219900" cy="330736"/>
              <a:chOff x="3637290" y="2056248"/>
              <a:chExt cx="219900" cy="330736"/>
            </a:xfrm>
          </p:grpSpPr>
          <p:sp>
            <p:nvSpPr>
              <p:cNvPr id="3879" name="Google Shape;3879;p3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3880" name="Google Shape;3880;p3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3881" name="Google Shape;3881;p37"/>
          <p:cNvGrpSpPr/>
          <p:nvPr/>
        </p:nvGrpSpPr>
        <p:grpSpPr>
          <a:xfrm>
            <a:off x="2555923" y="2726206"/>
            <a:ext cx="1268144" cy="592394"/>
            <a:chOff x="238125" y="1188750"/>
            <a:chExt cx="7140450" cy="3335550"/>
          </a:xfrm>
        </p:grpSpPr>
        <p:sp>
          <p:nvSpPr>
            <p:cNvPr id="3882" name="Google Shape;3882;p3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3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3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3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3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7" name="Google Shape;3887;p37"/>
          <p:cNvGrpSpPr/>
          <p:nvPr/>
        </p:nvGrpSpPr>
        <p:grpSpPr>
          <a:xfrm>
            <a:off x="6663824" y="2728360"/>
            <a:ext cx="1053944" cy="590147"/>
            <a:chOff x="238125" y="1335475"/>
            <a:chExt cx="5418735" cy="3034175"/>
          </a:xfrm>
        </p:grpSpPr>
        <p:sp>
          <p:nvSpPr>
            <p:cNvPr id="3888" name="Google Shape;3888;p3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3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3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1" name="Google Shape;3891;p37"/>
          <p:cNvGrpSpPr/>
          <p:nvPr/>
        </p:nvGrpSpPr>
        <p:grpSpPr>
          <a:xfrm>
            <a:off x="4094633" y="3533260"/>
            <a:ext cx="1268207" cy="638939"/>
            <a:chOff x="3967651" y="3645904"/>
            <a:chExt cx="1479304" cy="745292"/>
          </a:xfrm>
        </p:grpSpPr>
        <p:grpSp>
          <p:nvGrpSpPr>
            <p:cNvPr id="3892" name="Google Shape;3892;p37"/>
            <p:cNvGrpSpPr/>
            <p:nvPr/>
          </p:nvGrpSpPr>
          <p:grpSpPr>
            <a:xfrm>
              <a:off x="3967651" y="4009026"/>
              <a:ext cx="1479304" cy="382170"/>
              <a:chOff x="3967651" y="4009026"/>
              <a:chExt cx="1479304" cy="382170"/>
            </a:xfrm>
          </p:grpSpPr>
          <p:grpSp>
            <p:nvGrpSpPr>
              <p:cNvPr id="3893" name="Google Shape;3893;p37"/>
              <p:cNvGrpSpPr/>
              <p:nvPr/>
            </p:nvGrpSpPr>
            <p:grpSpPr>
              <a:xfrm>
                <a:off x="4892216" y="4195630"/>
                <a:ext cx="554739" cy="195566"/>
                <a:chOff x="3604375" y="4892160"/>
                <a:chExt cx="1651500" cy="582215"/>
              </a:xfrm>
            </p:grpSpPr>
            <p:sp>
              <p:nvSpPr>
                <p:cNvPr id="3894" name="Google Shape;3894;p3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3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37"/>
              <p:cNvGrpSpPr/>
              <p:nvPr/>
            </p:nvGrpSpPr>
            <p:grpSpPr>
              <a:xfrm>
                <a:off x="3967651" y="4146303"/>
                <a:ext cx="579402" cy="244893"/>
                <a:chOff x="851875" y="4745310"/>
                <a:chExt cx="1724925" cy="729065"/>
              </a:xfrm>
            </p:grpSpPr>
            <p:sp>
              <p:nvSpPr>
                <p:cNvPr id="3897" name="Google Shape;3897;p3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9" name="Google Shape;3899;p37"/>
              <p:cNvGrpSpPr/>
              <p:nvPr/>
            </p:nvGrpSpPr>
            <p:grpSpPr>
              <a:xfrm>
                <a:off x="4460753" y="4009026"/>
                <a:ext cx="493110" cy="382170"/>
                <a:chOff x="2319875" y="4336625"/>
                <a:chExt cx="1468025" cy="1137750"/>
              </a:xfrm>
            </p:grpSpPr>
            <p:sp>
              <p:nvSpPr>
                <p:cNvPr id="3900" name="Google Shape;3900;p3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02" name="Google Shape;3902;p37"/>
            <p:cNvGrpSpPr/>
            <p:nvPr/>
          </p:nvGrpSpPr>
          <p:grpSpPr>
            <a:xfrm>
              <a:off x="4479443" y="3645904"/>
              <a:ext cx="455965" cy="388789"/>
              <a:chOff x="2957425" y="238100"/>
              <a:chExt cx="1910200" cy="1628775"/>
            </a:xfrm>
          </p:grpSpPr>
          <p:sp>
            <p:nvSpPr>
              <p:cNvPr id="3903" name="Google Shape;3903;p3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3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3" name="Google Shape;3913;p37"/>
          <p:cNvGrpSpPr/>
          <p:nvPr/>
        </p:nvGrpSpPr>
        <p:grpSpPr>
          <a:xfrm>
            <a:off x="2480746" y="3534460"/>
            <a:ext cx="1243128" cy="637739"/>
            <a:chOff x="2496310" y="3693351"/>
            <a:chExt cx="1342906" cy="688926"/>
          </a:xfrm>
        </p:grpSpPr>
        <p:grpSp>
          <p:nvGrpSpPr>
            <p:cNvPr id="3914" name="Google Shape;3914;p37"/>
            <p:cNvGrpSpPr/>
            <p:nvPr/>
          </p:nvGrpSpPr>
          <p:grpSpPr>
            <a:xfrm>
              <a:off x="2496310" y="3693351"/>
              <a:ext cx="1342906" cy="688875"/>
              <a:chOff x="2496310" y="3693351"/>
              <a:chExt cx="1342906" cy="688875"/>
            </a:xfrm>
          </p:grpSpPr>
          <p:sp>
            <p:nvSpPr>
              <p:cNvPr id="3915" name="Google Shape;3915;p3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21" name="Google Shape;3921;p37"/>
              <p:cNvCxnSpPr>
                <a:stCxn id="391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3922" name="Google Shape;3922;p37"/>
              <p:cNvCxnSpPr>
                <a:stCxn id="391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3923" name="Google Shape;3923;p37"/>
              <p:cNvCxnSpPr>
                <a:stCxn id="391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24" name="Google Shape;3924;p37"/>
              <p:cNvCxnSpPr>
                <a:stCxn id="392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25" name="Google Shape;3925;p37"/>
              <p:cNvCxnSpPr>
                <a:stCxn id="391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3926" name="Google Shape;3926;p37"/>
            <p:cNvGrpSpPr/>
            <p:nvPr/>
          </p:nvGrpSpPr>
          <p:grpSpPr>
            <a:xfrm>
              <a:off x="2675275" y="3930557"/>
              <a:ext cx="1003306" cy="451719"/>
              <a:chOff x="2675275" y="4174282"/>
              <a:chExt cx="1003306" cy="451719"/>
            </a:xfrm>
          </p:grpSpPr>
          <p:sp>
            <p:nvSpPr>
              <p:cNvPr id="3927" name="Google Shape;3927;p3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0" name="Google Shape;3930;p37"/>
          <p:cNvGrpSpPr/>
          <p:nvPr/>
        </p:nvGrpSpPr>
        <p:grpSpPr>
          <a:xfrm>
            <a:off x="1654417" y="971307"/>
            <a:ext cx="574511" cy="874709"/>
            <a:chOff x="1715404" y="1112080"/>
            <a:chExt cx="642270" cy="977984"/>
          </a:xfrm>
        </p:grpSpPr>
        <p:grpSp>
          <p:nvGrpSpPr>
            <p:cNvPr id="3931" name="Google Shape;3931;p37"/>
            <p:cNvGrpSpPr/>
            <p:nvPr/>
          </p:nvGrpSpPr>
          <p:grpSpPr>
            <a:xfrm>
              <a:off x="1715404" y="1112080"/>
              <a:ext cx="642270" cy="977984"/>
              <a:chOff x="1715404" y="1112080"/>
              <a:chExt cx="642270" cy="977984"/>
            </a:xfrm>
          </p:grpSpPr>
          <p:sp>
            <p:nvSpPr>
              <p:cNvPr id="3932" name="Google Shape;3932;p3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4" name="Google Shape;3934;p37"/>
            <p:cNvGrpSpPr/>
            <p:nvPr/>
          </p:nvGrpSpPr>
          <p:grpSpPr>
            <a:xfrm>
              <a:off x="1768927" y="1165603"/>
              <a:ext cx="535225" cy="851367"/>
              <a:chOff x="1768927" y="1165603"/>
              <a:chExt cx="535225" cy="851367"/>
            </a:xfrm>
          </p:grpSpPr>
          <p:sp>
            <p:nvSpPr>
              <p:cNvPr id="3935" name="Google Shape;3935;p3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7" name="Google Shape;3937;p37"/>
            <p:cNvGrpSpPr/>
            <p:nvPr/>
          </p:nvGrpSpPr>
          <p:grpSpPr>
            <a:xfrm>
              <a:off x="1822449" y="1219125"/>
              <a:ext cx="428180" cy="718859"/>
              <a:chOff x="1822449" y="1219125"/>
              <a:chExt cx="428180" cy="718859"/>
            </a:xfrm>
          </p:grpSpPr>
          <p:sp>
            <p:nvSpPr>
              <p:cNvPr id="3938" name="Google Shape;3938;p3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37"/>
            <p:cNvGrpSpPr/>
            <p:nvPr/>
          </p:nvGrpSpPr>
          <p:grpSpPr>
            <a:xfrm>
              <a:off x="1875972" y="1272648"/>
              <a:ext cx="321135" cy="586939"/>
              <a:chOff x="1875972" y="1272648"/>
              <a:chExt cx="321135" cy="586939"/>
            </a:xfrm>
          </p:grpSpPr>
          <p:sp>
            <p:nvSpPr>
              <p:cNvPr id="3941" name="Google Shape;3941;p3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3" name="Google Shape;3943;p37"/>
          <p:cNvGrpSpPr/>
          <p:nvPr/>
        </p:nvGrpSpPr>
        <p:grpSpPr>
          <a:xfrm>
            <a:off x="7761578" y="3528028"/>
            <a:ext cx="293855" cy="644170"/>
            <a:chOff x="241025" y="3151575"/>
            <a:chExt cx="293855" cy="644170"/>
          </a:xfrm>
        </p:grpSpPr>
        <p:sp>
          <p:nvSpPr>
            <p:cNvPr id="3944" name="Google Shape;3944;p3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6" name="Google Shape;3946;p37"/>
          <p:cNvGrpSpPr/>
          <p:nvPr/>
        </p:nvGrpSpPr>
        <p:grpSpPr>
          <a:xfrm>
            <a:off x="709562" y="2728028"/>
            <a:ext cx="1779649" cy="591620"/>
            <a:chOff x="246070" y="1983375"/>
            <a:chExt cx="1855347" cy="616849"/>
          </a:xfrm>
        </p:grpSpPr>
        <p:sp>
          <p:nvSpPr>
            <p:cNvPr id="3947" name="Google Shape;3947;p3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37"/>
          <p:cNvGrpSpPr/>
          <p:nvPr/>
        </p:nvGrpSpPr>
        <p:grpSpPr>
          <a:xfrm>
            <a:off x="2320428" y="971307"/>
            <a:ext cx="711055" cy="745993"/>
            <a:chOff x="2496269" y="1171698"/>
            <a:chExt cx="761953" cy="799392"/>
          </a:xfrm>
        </p:grpSpPr>
        <p:grpSp>
          <p:nvGrpSpPr>
            <p:cNvPr id="3957" name="Google Shape;3957;p37"/>
            <p:cNvGrpSpPr/>
            <p:nvPr/>
          </p:nvGrpSpPr>
          <p:grpSpPr>
            <a:xfrm>
              <a:off x="2496269" y="1171698"/>
              <a:ext cx="761953" cy="723022"/>
              <a:chOff x="2496269" y="1171698"/>
              <a:chExt cx="761953" cy="723022"/>
            </a:xfrm>
          </p:grpSpPr>
          <p:sp>
            <p:nvSpPr>
              <p:cNvPr id="3958" name="Google Shape;3958;p3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0" name="Google Shape;3960;p37"/>
              <p:cNvGrpSpPr/>
              <p:nvPr/>
            </p:nvGrpSpPr>
            <p:grpSpPr>
              <a:xfrm>
                <a:off x="2496269" y="1171698"/>
                <a:ext cx="761953" cy="723022"/>
                <a:chOff x="2496269" y="1120652"/>
                <a:chExt cx="761953" cy="723022"/>
              </a:xfrm>
            </p:grpSpPr>
            <p:grpSp>
              <p:nvGrpSpPr>
                <p:cNvPr id="3961" name="Google Shape;3961;p37"/>
                <p:cNvGrpSpPr/>
                <p:nvPr/>
              </p:nvGrpSpPr>
              <p:grpSpPr>
                <a:xfrm>
                  <a:off x="2496269" y="1120652"/>
                  <a:ext cx="761953" cy="723022"/>
                  <a:chOff x="2496269" y="1120652"/>
                  <a:chExt cx="761953" cy="723022"/>
                </a:xfrm>
              </p:grpSpPr>
              <p:grpSp>
                <p:nvGrpSpPr>
                  <p:cNvPr id="3962" name="Google Shape;3962;p37"/>
                  <p:cNvGrpSpPr/>
                  <p:nvPr/>
                </p:nvGrpSpPr>
                <p:grpSpPr>
                  <a:xfrm>
                    <a:off x="2496269" y="1304589"/>
                    <a:ext cx="407089" cy="305057"/>
                    <a:chOff x="2496269" y="1304589"/>
                    <a:chExt cx="407089" cy="305057"/>
                  </a:xfrm>
                </p:grpSpPr>
                <p:sp>
                  <p:nvSpPr>
                    <p:cNvPr id="3963" name="Google Shape;3963;p3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5" name="Google Shape;3965;p37"/>
                  <p:cNvGrpSpPr/>
                  <p:nvPr/>
                </p:nvGrpSpPr>
                <p:grpSpPr>
                  <a:xfrm>
                    <a:off x="2586468" y="1493376"/>
                    <a:ext cx="358850" cy="349656"/>
                    <a:chOff x="2586468" y="1493376"/>
                    <a:chExt cx="358850" cy="349656"/>
                  </a:xfrm>
                </p:grpSpPr>
                <p:sp>
                  <p:nvSpPr>
                    <p:cNvPr id="3966" name="Google Shape;3966;p3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8" name="Google Shape;3968;p37"/>
                  <p:cNvGrpSpPr/>
                  <p:nvPr/>
                </p:nvGrpSpPr>
                <p:grpSpPr>
                  <a:xfrm>
                    <a:off x="2807939" y="1494024"/>
                    <a:ext cx="358857" cy="349650"/>
                    <a:chOff x="2807939" y="1494024"/>
                    <a:chExt cx="358857" cy="349650"/>
                  </a:xfrm>
                </p:grpSpPr>
                <p:sp>
                  <p:nvSpPr>
                    <p:cNvPr id="3969" name="Google Shape;3969;p3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37"/>
                  <p:cNvGrpSpPr/>
                  <p:nvPr/>
                </p:nvGrpSpPr>
                <p:grpSpPr>
                  <a:xfrm>
                    <a:off x="2851133" y="1305635"/>
                    <a:ext cx="407089" cy="305057"/>
                    <a:chOff x="2851133" y="1305635"/>
                    <a:chExt cx="407089" cy="305057"/>
                  </a:xfrm>
                </p:grpSpPr>
                <p:sp>
                  <p:nvSpPr>
                    <p:cNvPr id="3972" name="Google Shape;3972;p3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37"/>
                  <p:cNvGrpSpPr/>
                  <p:nvPr/>
                </p:nvGrpSpPr>
                <p:grpSpPr>
                  <a:xfrm>
                    <a:off x="2727495" y="1120652"/>
                    <a:ext cx="300271" cy="396358"/>
                    <a:chOff x="2727495" y="1120652"/>
                    <a:chExt cx="300271" cy="396358"/>
                  </a:xfrm>
                </p:grpSpPr>
                <p:sp>
                  <p:nvSpPr>
                    <p:cNvPr id="3975" name="Google Shape;3975;p3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7" name="Google Shape;3977;p37"/>
                <p:cNvGrpSpPr/>
                <p:nvPr/>
              </p:nvGrpSpPr>
              <p:grpSpPr>
                <a:xfrm>
                  <a:off x="2722305" y="1350460"/>
                  <a:ext cx="308357" cy="308344"/>
                  <a:chOff x="2722305" y="1350460"/>
                  <a:chExt cx="308357" cy="308344"/>
                </a:xfrm>
              </p:grpSpPr>
              <p:sp>
                <p:nvSpPr>
                  <p:cNvPr id="3978" name="Google Shape;3978;p3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9" name="Google Shape;3979;p37"/>
                  <p:cNvGrpSpPr/>
                  <p:nvPr/>
                </p:nvGrpSpPr>
                <p:grpSpPr>
                  <a:xfrm>
                    <a:off x="2725064" y="1364529"/>
                    <a:ext cx="297954" cy="280182"/>
                    <a:chOff x="2725064" y="1364529"/>
                    <a:chExt cx="297954" cy="280182"/>
                  </a:xfrm>
                </p:grpSpPr>
                <p:sp>
                  <p:nvSpPr>
                    <p:cNvPr id="3980" name="Google Shape;3980;p3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985" name="Google Shape;3985;p3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37"/>
          <p:cNvGrpSpPr/>
          <p:nvPr/>
        </p:nvGrpSpPr>
        <p:grpSpPr>
          <a:xfrm>
            <a:off x="3909129" y="2727412"/>
            <a:ext cx="1569144" cy="591015"/>
            <a:chOff x="3820100" y="3023049"/>
            <a:chExt cx="1303926" cy="491162"/>
          </a:xfrm>
        </p:grpSpPr>
        <p:grpSp>
          <p:nvGrpSpPr>
            <p:cNvPr id="3991" name="Google Shape;3991;p37"/>
            <p:cNvGrpSpPr/>
            <p:nvPr/>
          </p:nvGrpSpPr>
          <p:grpSpPr>
            <a:xfrm>
              <a:off x="3820100" y="3023072"/>
              <a:ext cx="1303926" cy="491139"/>
              <a:chOff x="3820100" y="3023072"/>
              <a:chExt cx="1303926" cy="491139"/>
            </a:xfrm>
          </p:grpSpPr>
          <p:sp>
            <p:nvSpPr>
              <p:cNvPr id="3992" name="Google Shape;3992;p3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37"/>
            <p:cNvGrpSpPr/>
            <p:nvPr/>
          </p:nvGrpSpPr>
          <p:grpSpPr>
            <a:xfrm>
              <a:off x="4132439" y="3023645"/>
              <a:ext cx="393633" cy="177096"/>
              <a:chOff x="4132439" y="3023645"/>
              <a:chExt cx="393633" cy="177096"/>
            </a:xfrm>
          </p:grpSpPr>
          <p:sp>
            <p:nvSpPr>
              <p:cNvPr id="3995" name="Google Shape;3995;p3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37"/>
            <p:cNvGrpSpPr/>
            <p:nvPr/>
          </p:nvGrpSpPr>
          <p:grpSpPr>
            <a:xfrm>
              <a:off x="3921811" y="3023049"/>
              <a:ext cx="1002397" cy="388943"/>
              <a:chOff x="3921811" y="3023049"/>
              <a:chExt cx="1002397" cy="388943"/>
            </a:xfrm>
          </p:grpSpPr>
          <p:sp>
            <p:nvSpPr>
              <p:cNvPr id="3998" name="Google Shape;3998;p3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0" name="Google Shape;4000;p37"/>
            <p:cNvGrpSpPr/>
            <p:nvPr/>
          </p:nvGrpSpPr>
          <p:grpSpPr>
            <a:xfrm>
              <a:off x="4023645" y="3023049"/>
              <a:ext cx="683032" cy="286722"/>
              <a:chOff x="4023645" y="3023049"/>
              <a:chExt cx="683032" cy="286722"/>
            </a:xfrm>
          </p:grpSpPr>
          <p:sp>
            <p:nvSpPr>
              <p:cNvPr id="4001" name="Google Shape;4001;p3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3" name="Google Shape;4003;p37"/>
          <p:cNvGrpSpPr/>
          <p:nvPr/>
        </p:nvGrpSpPr>
        <p:grpSpPr>
          <a:xfrm>
            <a:off x="1541251" y="1854258"/>
            <a:ext cx="713522" cy="688025"/>
            <a:chOff x="1706078" y="2092648"/>
            <a:chExt cx="660913" cy="637296"/>
          </a:xfrm>
        </p:grpSpPr>
        <p:sp>
          <p:nvSpPr>
            <p:cNvPr id="4004" name="Google Shape;4004;p3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5" name="Google Shape;4005;p37"/>
            <p:cNvGrpSpPr/>
            <p:nvPr/>
          </p:nvGrpSpPr>
          <p:grpSpPr>
            <a:xfrm>
              <a:off x="1706078" y="2092648"/>
              <a:ext cx="660913" cy="575241"/>
              <a:chOff x="1706078" y="2092648"/>
              <a:chExt cx="660913" cy="575241"/>
            </a:xfrm>
          </p:grpSpPr>
          <p:sp>
            <p:nvSpPr>
              <p:cNvPr id="4006" name="Google Shape;4006;p3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9" name="Google Shape;4009;p37"/>
          <p:cNvGrpSpPr/>
          <p:nvPr/>
        </p:nvGrpSpPr>
        <p:grpSpPr>
          <a:xfrm>
            <a:off x="6303109" y="971806"/>
            <a:ext cx="1317459" cy="684168"/>
            <a:chOff x="238125" y="999450"/>
            <a:chExt cx="7140700" cy="3708225"/>
          </a:xfrm>
        </p:grpSpPr>
        <p:sp>
          <p:nvSpPr>
            <p:cNvPr id="4010" name="Google Shape;4010;p3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22"/>
        <p:cNvGrpSpPr/>
        <p:nvPr/>
      </p:nvGrpSpPr>
      <p:grpSpPr>
        <a:xfrm>
          <a:off x="0" y="0"/>
          <a:ext cx="0" cy="0"/>
          <a:chOff x="0" y="0"/>
          <a:chExt cx="0" cy="0"/>
        </a:xfrm>
      </p:grpSpPr>
      <p:grpSp>
        <p:nvGrpSpPr>
          <p:cNvPr id="4023" name="Google Shape;4023;p38"/>
          <p:cNvGrpSpPr/>
          <p:nvPr/>
        </p:nvGrpSpPr>
        <p:grpSpPr>
          <a:xfrm>
            <a:off x="717027" y="967622"/>
            <a:ext cx="1636117" cy="1526144"/>
            <a:chOff x="729238" y="1179665"/>
            <a:chExt cx="1636117" cy="1526144"/>
          </a:xfrm>
        </p:grpSpPr>
        <p:grpSp>
          <p:nvGrpSpPr>
            <p:cNvPr id="4024" name="Google Shape;4024;p38"/>
            <p:cNvGrpSpPr/>
            <p:nvPr/>
          </p:nvGrpSpPr>
          <p:grpSpPr>
            <a:xfrm>
              <a:off x="729238" y="1179665"/>
              <a:ext cx="80700" cy="1526144"/>
              <a:chOff x="729238" y="1179665"/>
              <a:chExt cx="80700" cy="1526144"/>
            </a:xfrm>
          </p:grpSpPr>
          <p:sp>
            <p:nvSpPr>
              <p:cNvPr id="4025" name="Google Shape;4025;p3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38"/>
            <p:cNvGrpSpPr/>
            <p:nvPr/>
          </p:nvGrpSpPr>
          <p:grpSpPr>
            <a:xfrm>
              <a:off x="903098" y="1179665"/>
              <a:ext cx="80700" cy="1526144"/>
              <a:chOff x="903098" y="1179665"/>
              <a:chExt cx="80700" cy="1526144"/>
            </a:xfrm>
          </p:grpSpPr>
          <p:sp>
            <p:nvSpPr>
              <p:cNvPr id="4036" name="Google Shape;4036;p3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38"/>
            <p:cNvGrpSpPr/>
            <p:nvPr/>
          </p:nvGrpSpPr>
          <p:grpSpPr>
            <a:xfrm>
              <a:off x="1076958" y="1179665"/>
              <a:ext cx="80700" cy="1526144"/>
              <a:chOff x="1076958" y="1179665"/>
              <a:chExt cx="80700" cy="1526144"/>
            </a:xfrm>
          </p:grpSpPr>
          <p:sp>
            <p:nvSpPr>
              <p:cNvPr id="4047" name="Google Shape;4047;p3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7" name="Google Shape;4057;p38"/>
            <p:cNvGrpSpPr/>
            <p:nvPr/>
          </p:nvGrpSpPr>
          <p:grpSpPr>
            <a:xfrm>
              <a:off x="1247707" y="1179665"/>
              <a:ext cx="80700" cy="1526144"/>
              <a:chOff x="1247707" y="1179665"/>
              <a:chExt cx="80700" cy="1526144"/>
            </a:xfrm>
          </p:grpSpPr>
          <p:sp>
            <p:nvSpPr>
              <p:cNvPr id="4058" name="Google Shape;4058;p3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38"/>
            <p:cNvGrpSpPr/>
            <p:nvPr/>
          </p:nvGrpSpPr>
          <p:grpSpPr>
            <a:xfrm>
              <a:off x="1421567" y="1179665"/>
              <a:ext cx="80700" cy="1526144"/>
              <a:chOff x="1421567" y="1179665"/>
              <a:chExt cx="80700" cy="1526144"/>
            </a:xfrm>
          </p:grpSpPr>
          <p:sp>
            <p:nvSpPr>
              <p:cNvPr id="4069" name="Google Shape;4069;p3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9" name="Google Shape;4079;p38"/>
            <p:cNvGrpSpPr/>
            <p:nvPr/>
          </p:nvGrpSpPr>
          <p:grpSpPr>
            <a:xfrm>
              <a:off x="1592327" y="1179665"/>
              <a:ext cx="80700" cy="1526144"/>
              <a:chOff x="1592327" y="1179665"/>
              <a:chExt cx="80700" cy="1526144"/>
            </a:xfrm>
          </p:grpSpPr>
          <p:sp>
            <p:nvSpPr>
              <p:cNvPr id="4080" name="Google Shape;4080;p3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38"/>
            <p:cNvGrpSpPr/>
            <p:nvPr/>
          </p:nvGrpSpPr>
          <p:grpSpPr>
            <a:xfrm>
              <a:off x="1766187" y="1179665"/>
              <a:ext cx="80700" cy="1526144"/>
              <a:chOff x="1766187" y="1179665"/>
              <a:chExt cx="80700" cy="1526144"/>
            </a:xfrm>
          </p:grpSpPr>
          <p:sp>
            <p:nvSpPr>
              <p:cNvPr id="4091" name="Google Shape;4091;p3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38"/>
            <p:cNvGrpSpPr/>
            <p:nvPr/>
          </p:nvGrpSpPr>
          <p:grpSpPr>
            <a:xfrm>
              <a:off x="1936935" y="1179665"/>
              <a:ext cx="80700" cy="1526144"/>
              <a:chOff x="1936935" y="1179665"/>
              <a:chExt cx="80700" cy="1526144"/>
            </a:xfrm>
          </p:grpSpPr>
          <p:sp>
            <p:nvSpPr>
              <p:cNvPr id="4102" name="Google Shape;4102;p3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3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38"/>
            <p:cNvGrpSpPr/>
            <p:nvPr/>
          </p:nvGrpSpPr>
          <p:grpSpPr>
            <a:xfrm>
              <a:off x="2110795" y="1179665"/>
              <a:ext cx="80700" cy="1526144"/>
              <a:chOff x="2110795" y="1179665"/>
              <a:chExt cx="80700" cy="1526144"/>
            </a:xfrm>
          </p:grpSpPr>
          <p:sp>
            <p:nvSpPr>
              <p:cNvPr id="4113" name="Google Shape;4113;p3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3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3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3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3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3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3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3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3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3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3" name="Google Shape;4123;p38"/>
            <p:cNvGrpSpPr/>
            <p:nvPr/>
          </p:nvGrpSpPr>
          <p:grpSpPr>
            <a:xfrm>
              <a:off x="2284655" y="1179665"/>
              <a:ext cx="80700" cy="1526144"/>
              <a:chOff x="2284655" y="1179665"/>
              <a:chExt cx="80700" cy="1526144"/>
            </a:xfrm>
          </p:grpSpPr>
          <p:sp>
            <p:nvSpPr>
              <p:cNvPr id="4124" name="Google Shape;4124;p3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3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3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3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3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3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3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3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3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3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34" name="Google Shape;4134;p38"/>
          <p:cNvGrpSpPr/>
          <p:nvPr/>
        </p:nvGrpSpPr>
        <p:grpSpPr>
          <a:xfrm>
            <a:off x="2611693" y="986760"/>
            <a:ext cx="1364248" cy="1102133"/>
            <a:chOff x="2623904" y="1198803"/>
            <a:chExt cx="1364248" cy="1102133"/>
          </a:xfrm>
        </p:grpSpPr>
        <p:grpSp>
          <p:nvGrpSpPr>
            <p:cNvPr id="4135" name="Google Shape;4135;p38"/>
            <p:cNvGrpSpPr/>
            <p:nvPr/>
          </p:nvGrpSpPr>
          <p:grpSpPr>
            <a:xfrm>
              <a:off x="2623907" y="1198803"/>
              <a:ext cx="1364245" cy="273000"/>
              <a:chOff x="2623907" y="1198803"/>
              <a:chExt cx="1364245" cy="273000"/>
            </a:xfrm>
          </p:grpSpPr>
          <p:sp>
            <p:nvSpPr>
              <p:cNvPr id="4136" name="Google Shape;4136;p3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3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3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3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3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38"/>
            <p:cNvGrpSpPr/>
            <p:nvPr/>
          </p:nvGrpSpPr>
          <p:grpSpPr>
            <a:xfrm>
              <a:off x="2623904" y="1476964"/>
              <a:ext cx="1364245" cy="273000"/>
              <a:chOff x="2623904" y="1476964"/>
              <a:chExt cx="1364245" cy="273000"/>
            </a:xfrm>
          </p:grpSpPr>
          <p:sp>
            <p:nvSpPr>
              <p:cNvPr id="4142" name="Google Shape;4142;p3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3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3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3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3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38"/>
            <p:cNvGrpSpPr/>
            <p:nvPr/>
          </p:nvGrpSpPr>
          <p:grpSpPr>
            <a:xfrm>
              <a:off x="2623907" y="1749775"/>
              <a:ext cx="1364245" cy="273000"/>
              <a:chOff x="2623907" y="1749775"/>
              <a:chExt cx="1364245" cy="273000"/>
            </a:xfrm>
          </p:grpSpPr>
          <p:sp>
            <p:nvSpPr>
              <p:cNvPr id="4148" name="Google Shape;4148;p3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3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3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3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3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38"/>
            <p:cNvGrpSpPr/>
            <p:nvPr/>
          </p:nvGrpSpPr>
          <p:grpSpPr>
            <a:xfrm>
              <a:off x="2623904" y="2027936"/>
              <a:ext cx="1364245" cy="273000"/>
              <a:chOff x="2623904" y="2027936"/>
              <a:chExt cx="1364245" cy="273000"/>
            </a:xfrm>
          </p:grpSpPr>
          <p:sp>
            <p:nvSpPr>
              <p:cNvPr id="4154" name="Google Shape;4154;p3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3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3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3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3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9" name="Google Shape;4159;p38"/>
          <p:cNvGrpSpPr/>
          <p:nvPr/>
        </p:nvGrpSpPr>
        <p:grpSpPr>
          <a:xfrm>
            <a:off x="2601154" y="2445833"/>
            <a:ext cx="1387541" cy="159124"/>
            <a:chOff x="3200660" y="2180272"/>
            <a:chExt cx="2563824" cy="378237"/>
          </a:xfrm>
        </p:grpSpPr>
        <p:sp>
          <p:nvSpPr>
            <p:cNvPr id="4160" name="Google Shape;4160;p3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3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3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3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3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3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3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3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3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3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3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3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3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3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3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3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3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3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38"/>
          <p:cNvGrpSpPr/>
          <p:nvPr/>
        </p:nvGrpSpPr>
        <p:grpSpPr>
          <a:xfrm>
            <a:off x="2597679" y="2723597"/>
            <a:ext cx="1390502" cy="159625"/>
            <a:chOff x="3530150" y="2790075"/>
            <a:chExt cx="1962600" cy="225300"/>
          </a:xfrm>
        </p:grpSpPr>
        <p:sp>
          <p:nvSpPr>
            <p:cNvPr id="4179" name="Google Shape;4179;p3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3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1" name="Google Shape;4181;p38"/>
          <p:cNvGrpSpPr/>
          <p:nvPr/>
        </p:nvGrpSpPr>
        <p:grpSpPr>
          <a:xfrm>
            <a:off x="2597736" y="3001862"/>
            <a:ext cx="1411629" cy="154175"/>
            <a:chOff x="3558802" y="4011244"/>
            <a:chExt cx="1866000" cy="111600"/>
          </a:xfrm>
        </p:grpSpPr>
        <p:sp>
          <p:nvSpPr>
            <p:cNvPr id="4182" name="Google Shape;4182;p3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3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4" name="Google Shape;4184;p38"/>
          <p:cNvGrpSpPr/>
          <p:nvPr/>
        </p:nvGrpSpPr>
        <p:grpSpPr>
          <a:xfrm>
            <a:off x="2598024" y="2207432"/>
            <a:ext cx="1383503" cy="119761"/>
            <a:chOff x="3465975" y="2270258"/>
            <a:chExt cx="1986364" cy="171947"/>
          </a:xfrm>
        </p:grpSpPr>
        <p:sp>
          <p:nvSpPr>
            <p:cNvPr id="4185" name="Google Shape;4185;p3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3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3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3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3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3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3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3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3" name="Google Shape;4193;p38"/>
          <p:cNvGrpSpPr/>
          <p:nvPr/>
        </p:nvGrpSpPr>
        <p:grpSpPr>
          <a:xfrm>
            <a:off x="2609031" y="3571205"/>
            <a:ext cx="1369531" cy="195460"/>
            <a:chOff x="723300" y="4253549"/>
            <a:chExt cx="2276482" cy="324900"/>
          </a:xfrm>
        </p:grpSpPr>
        <p:sp>
          <p:nvSpPr>
            <p:cNvPr id="4194" name="Google Shape;4194;p3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3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3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3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3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9" name="Google Shape;4199;p38"/>
          <p:cNvGrpSpPr/>
          <p:nvPr/>
        </p:nvGrpSpPr>
        <p:grpSpPr>
          <a:xfrm>
            <a:off x="2598592" y="3272446"/>
            <a:ext cx="1389066" cy="180119"/>
            <a:chOff x="705948" y="3788465"/>
            <a:chExt cx="2308953" cy="299400"/>
          </a:xfrm>
        </p:grpSpPr>
        <p:sp>
          <p:nvSpPr>
            <p:cNvPr id="4200" name="Google Shape;4200;p3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3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3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3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3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5" name="Google Shape;4205;p38"/>
          <p:cNvGrpSpPr/>
          <p:nvPr/>
        </p:nvGrpSpPr>
        <p:grpSpPr>
          <a:xfrm>
            <a:off x="4195583" y="1876400"/>
            <a:ext cx="1433821" cy="191501"/>
            <a:chOff x="4273350" y="2088443"/>
            <a:chExt cx="1433821" cy="191501"/>
          </a:xfrm>
        </p:grpSpPr>
        <p:grpSp>
          <p:nvGrpSpPr>
            <p:cNvPr id="4206" name="Google Shape;4206;p38"/>
            <p:cNvGrpSpPr/>
            <p:nvPr/>
          </p:nvGrpSpPr>
          <p:grpSpPr>
            <a:xfrm>
              <a:off x="4273350" y="2088443"/>
              <a:ext cx="1433821" cy="0"/>
              <a:chOff x="5224975" y="2962250"/>
              <a:chExt cx="1544400" cy="0"/>
            </a:xfrm>
          </p:grpSpPr>
          <p:cxnSp>
            <p:nvCxnSpPr>
              <p:cNvPr id="4207" name="Google Shape;4207;p3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08" name="Google Shape;4208;p3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209" name="Google Shape;4209;p38"/>
            <p:cNvGrpSpPr/>
            <p:nvPr/>
          </p:nvGrpSpPr>
          <p:grpSpPr>
            <a:xfrm>
              <a:off x="4273350" y="2279944"/>
              <a:ext cx="1433821" cy="0"/>
              <a:chOff x="5224975" y="2962250"/>
              <a:chExt cx="1544400" cy="0"/>
            </a:xfrm>
          </p:grpSpPr>
          <p:cxnSp>
            <p:nvCxnSpPr>
              <p:cNvPr id="4210" name="Google Shape;4210;p3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11" name="Google Shape;4211;p3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212" name="Google Shape;4212;p38"/>
          <p:cNvGrpSpPr/>
          <p:nvPr/>
        </p:nvGrpSpPr>
        <p:grpSpPr>
          <a:xfrm>
            <a:off x="2646529" y="3885304"/>
            <a:ext cx="1304609" cy="294074"/>
            <a:chOff x="2658741" y="4097347"/>
            <a:chExt cx="1304609" cy="294074"/>
          </a:xfrm>
        </p:grpSpPr>
        <p:grpSp>
          <p:nvGrpSpPr>
            <p:cNvPr id="4213" name="Google Shape;4213;p38"/>
            <p:cNvGrpSpPr/>
            <p:nvPr/>
          </p:nvGrpSpPr>
          <p:grpSpPr>
            <a:xfrm>
              <a:off x="2658741" y="4097347"/>
              <a:ext cx="118572" cy="294074"/>
              <a:chOff x="3343310" y="4475555"/>
              <a:chExt cx="127717" cy="316753"/>
            </a:xfrm>
          </p:grpSpPr>
          <p:sp>
            <p:nvSpPr>
              <p:cNvPr id="4214" name="Google Shape;4214;p3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3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6" name="Google Shape;4216;p38"/>
            <p:cNvGrpSpPr/>
            <p:nvPr/>
          </p:nvGrpSpPr>
          <p:grpSpPr>
            <a:xfrm>
              <a:off x="3815519" y="4098388"/>
              <a:ext cx="147831" cy="291991"/>
              <a:chOff x="3527539" y="4476677"/>
              <a:chExt cx="159232" cy="314510"/>
            </a:xfrm>
          </p:grpSpPr>
          <p:sp>
            <p:nvSpPr>
              <p:cNvPr id="4217" name="Google Shape;4217;p3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3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9" name="Google Shape;4219;p38"/>
            <p:cNvGrpSpPr/>
            <p:nvPr/>
          </p:nvGrpSpPr>
          <p:grpSpPr>
            <a:xfrm>
              <a:off x="3511696" y="4098388"/>
              <a:ext cx="147831" cy="291991"/>
              <a:chOff x="3527539" y="4476677"/>
              <a:chExt cx="159232" cy="314510"/>
            </a:xfrm>
          </p:grpSpPr>
          <p:sp>
            <p:nvSpPr>
              <p:cNvPr id="4220" name="Google Shape;4220;p3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3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38"/>
            <p:cNvGrpSpPr/>
            <p:nvPr/>
          </p:nvGrpSpPr>
          <p:grpSpPr>
            <a:xfrm>
              <a:off x="3207874" y="4098388"/>
              <a:ext cx="147831" cy="291991"/>
              <a:chOff x="3527539" y="4476677"/>
              <a:chExt cx="159232" cy="314510"/>
            </a:xfrm>
          </p:grpSpPr>
          <p:sp>
            <p:nvSpPr>
              <p:cNvPr id="4223" name="Google Shape;4223;p3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3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5" name="Google Shape;4225;p38"/>
            <p:cNvGrpSpPr/>
            <p:nvPr/>
          </p:nvGrpSpPr>
          <p:grpSpPr>
            <a:xfrm>
              <a:off x="2933305" y="4097347"/>
              <a:ext cx="118572" cy="294074"/>
              <a:chOff x="3343310" y="4475555"/>
              <a:chExt cx="127717" cy="316753"/>
            </a:xfrm>
          </p:grpSpPr>
          <p:sp>
            <p:nvSpPr>
              <p:cNvPr id="4226" name="Google Shape;4226;p3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3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8" name="Google Shape;4228;p38"/>
          <p:cNvGrpSpPr/>
          <p:nvPr/>
        </p:nvGrpSpPr>
        <p:grpSpPr>
          <a:xfrm>
            <a:off x="4197138" y="963998"/>
            <a:ext cx="1430711" cy="751237"/>
            <a:chOff x="5159450" y="1919950"/>
            <a:chExt cx="1541050" cy="862500"/>
          </a:xfrm>
        </p:grpSpPr>
        <p:sp>
          <p:nvSpPr>
            <p:cNvPr id="4229" name="Google Shape;4229;p3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ru-RU"/>
            </a:p>
          </p:txBody>
        </p:sp>
        <p:grpSp>
          <p:nvGrpSpPr>
            <p:cNvPr id="4230" name="Google Shape;4230;p38"/>
            <p:cNvGrpSpPr/>
            <p:nvPr/>
          </p:nvGrpSpPr>
          <p:grpSpPr>
            <a:xfrm>
              <a:off x="5159450" y="1919950"/>
              <a:ext cx="1541050" cy="862500"/>
              <a:chOff x="5159450" y="1919950"/>
              <a:chExt cx="1541050" cy="862500"/>
            </a:xfrm>
          </p:grpSpPr>
          <p:cxnSp>
            <p:nvCxnSpPr>
              <p:cNvPr id="4231" name="Google Shape;4231;p3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232" name="Google Shape;4232;p3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233" name="Google Shape;4233;p38"/>
          <p:cNvGrpSpPr/>
          <p:nvPr/>
        </p:nvGrpSpPr>
        <p:grpSpPr>
          <a:xfrm>
            <a:off x="4245275" y="2227768"/>
            <a:ext cx="1334436" cy="967914"/>
            <a:chOff x="4294923" y="2439811"/>
            <a:chExt cx="1334436" cy="967914"/>
          </a:xfrm>
        </p:grpSpPr>
        <p:grpSp>
          <p:nvGrpSpPr>
            <p:cNvPr id="4234" name="Google Shape;4234;p38"/>
            <p:cNvGrpSpPr/>
            <p:nvPr/>
          </p:nvGrpSpPr>
          <p:grpSpPr>
            <a:xfrm>
              <a:off x="4960455" y="2469658"/>
              <a:ext cx="668904" cy="885524"/>
              <a:chOff x="4960455" y="2469658"/>
              <a:chExt cx="668904" cy="885524"/>
            </a:xfrm>
          </p:grpSpPr>
          <p:sp>
            <p:nvSpPr>
              <p:cNvPr id="4235" name="Google Shape;4235;p3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3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3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3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3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3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38"/>
            <p:cNvGrpSpPr/>
            <p:nvPr/>
          </p:nvGrpSpPr>
          <p:grpSpPr>
            <a:xfrm>
              <a:off x="4294923" y="2469658"/>
              <a:ext cx="668951" cy="885524"/>
              <a:chOff x="4294923" y="2469658"/>
              <a:chExt cx="668951" cy="885524"/>
            </a:xfrm>
          </p:grpSpPr>
          <p:sp>
            <p:nvSpPr>
              <p:cNvPr id="4242" name="Google Shape;4242;p3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3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3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3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3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3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8" name="Google Shape;4248;p3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38"/>
          <p:cNvGrpSpPr/>
          <p:nvPr/>
        </p:nvGrpSpPr>
        <p:grpSpPr>
          <a:xfrm>
            <a:off x="4231478" y="3282213"/>
            <a:ext cx="1430949" cy="897289"/>
            <a:chOff x="4351371" y="3547942"/>
            <a:chExt cx="1345130" cy="843475"/>
          </a:xfrm>
        </p:grpSpPr>
        <p:grpSp>
          <p:nvGrpSpPr>
            <p:cNvPr id="4250" name="Google Shape;4250;p38"/>
            <p:cNvGrpSpPr/>
            <p:nvPr/>
          </p:nvGrpSpPr>
          <p:grpSpPr>
            <a:xfrm>
              <a:off x="4351371" y="4209917"/>
              <a:ext cx="1345130" cy="181500"/>
              <a:chOff x="4351371" y="4209917"/>
              <a:chExt cx="1345130" cy="181500"/>
            </a:xfrm>
          </p:grpSpPr>
          <p:sp>
            <p:nvSpPr>
              <p:cNvPr id="4251" name="Google Shape;4251;p3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52" name="Google Shape;4252;p3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253" name="Google Shape;4253;p38"/>
            <p:cNvGrpSpPr/>
            <p:nvPr/>
          </p:nvGrpSpPr>
          <p:grpSpPr>
            <a:xfrm>
              <a:off x="4403010" y="3985221"/>
              <a:ext cx="1109518" cy="181500"/>
              <a:chOff x="4403010" y="3985221"/>
              <a:chExt cx="1109518" cy="181500"/>
            </a:xfrm>
          </p:grpSpPr>
          <p:sp>
            <p:nvSpPr>
              <p:cNvPr id="4254" name="Google Shape;4254;p3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55" name="Google Shape;4255;p3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256" name="Google Shape;4256;p38"/>
            <p:cNvGrpSpPr/>
            <p:nvPr/>
          </p:nvGrpSpPr>
          <p:grpSpPr>
            <a:xfrm>
              <a:off x="4618704" y="3766582"/>
              <a:ext cx="807858" cy="181500"/>
              <a:chOff x="4618704" y="3766582"/>
              <a:chExt cx="807858" cy="181500"/>
            </a:xfrm>
          </p:grpSpPr>
          <p:sp>
            <p:nvSpPr>
              <p:cNvPr id="4257" name="Google Shape;4257;p3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58" name="Google Shape;4258;p3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259" name="Google Shape;4259;p38"/>
            <p:cNvGrpSpPr/>
            <p:nvPr/>
          </p:nvGrpSpPr>
          <p:grpSpPr>
            <a:xfrm>
              <a:off x="4735238" y="3547942"/>
              <a:ext cx="462839" cy="181500"/>
              <a:chOff x="4735238" y="3547942"/>
              <a:chExt cx="462839" cy="181500"/>
            </a:xfrm>
          </p:grpSpPr>
          <p:sp>
            <p:nvSpPr>
              <p:cNvPr id="4260" name="Google Shape;4260;p3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61" name="Google Shape;4261;p3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62" name="Google Shape;4262;p38"/>
          <p:cNvGrpSpPr/>
          <p:nvPr/>
        </p:nvGrpSpPr>
        <p:grpSpPr>
          <a:xfrm>
            <a:off x="7407836" y="2217537"/>
            <a:ext cx="1020955" cy="928853"/>
            <a:chOff x="926675" y="238125"/>
            <a:chExt cx="5755100" cy="5232975"/>
          </a:xfrm>
        </p:grpSpPr>
        <p:sp>
          <p:nvSpPr>
            <p:cNvPr id="4263" name="Google Shape;4263;p3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3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3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3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38"/>
          <p:cNvGrpSpPr/>
          <p:nvPr/>
        </p:nvGrpSpPr>
        <p:grpSpPr>
          <a:xfrm>
            <a:off x="715210" y="2616272"/>
            <a:ext cx="1695374" cy="1560837"/>
            <a:chOff x="727421" y="2828315"/>
            <a:chExt cx="1695374" cy="1560837"/>
          </a:xfrm>
        </p:grpSpPr>
        <p:grpSp>
          <p:nvGrpSpPr>
            <p:cNvPr id="4268" name="Google Shape;4268;p38"/>
            <p:cNvGrpSpPr/>
            <p:nvPr/>
          </p:nvGrpSpPr>
          <p:grpSpPr>
            <a:xfrm>
              <a:off x="727421" y="2828315"/>
              <a:ext cx="1695374" cy="1560837"/>
              <a:chOff x="734799" y="2782450"/>
              <a:chExt cx="1571100" cy="1577400"/>
            </a:xfrm>
          </p:grpSpPr>
          <p:cxnSp>
            <p:nvCxnSpPr>
              <p:cNvPr id="4269" name="Google Shape;4269;p3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270" name="Google Shape;4270;p3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271" name="Google Shape;4271;p38"/>
            <p:cNvGrpSpPr/>
            <p:nvPr/>
          </p:nvGrpSpPr>
          <p:grpSpPr>
            <a:xfrm>
              <a:off x="819108" y="2882501"/>
              <a:ext cx="1556791" cy="1426186"/>
              <a:chOff x="819108" y="2882501"/>
              <a:chExt cx="1556791" cy="1426186"/>
            </a:xfrm>
          </p:grpSpPr>
          <p:grpSp>
            <p:nvGrpSpPr>
              <p:cNvPr id="4272" name="Google Shape;4272;p38"/>
              <p:cNvGrpSpPr/>
              <p:nvPr/>
            </p:nvGrpSpPr>
            <p:grpSpPr>
              <a:xfrm>
                <a:off x="819108" y="2882501"/>
                <a:ext cx="103104" cy="1426186"/>
                <a:chOff x="4674013" y="3100904"/>
                <a:chExt cx="122758" cy="1698043"/>
              </a:xfrm>
            </p:grpSpPr>
            <p:sp>
              <p:nvSpPr>
                <p:cNvPr id="4273" name="Google Shape;4273;p3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3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3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3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3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3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3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0" name="Google Shape;4280;p38"/>
              <p:cNvGrpSpPr/>
              <p:nvPr/>
            </p:nvGrpSpPr>
            <p:grpSpPr>
              <a:xfrm>
                <a:off x="1062475" y="2882501"/>
                <a:ext cx="103104" cy="1426186"/>
                <a:chOff x="4940438" y="3100904"/>
                <a:chExt cx="122758" cy="1698043"/>
              </a:xfrm>
            </p:grpSpPr>
            <p:sp>
              <p:nvSpPr>
                <p:cNvPr id="4281" name="Google Shape;4281;p3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3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3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3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3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3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3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8" name="Google Shape;4288;p38"/>
              <p:cNvGrpSpPr/>
              <p:nvPr/>
            </p:nvGrpSpPr>
            <p:grpSpPr>
              <a:xfrm>
                <a:off x="1299324" y="2882501"/>
                <a:ext cx="103104" cy="1426186"/>
                <a:chOff x="5206863" y="3100904"/>
                <a:chExt cx="122758" cy="1698043"/>
              </a:xfrm>
            </p:grpSpPr>
            <p:sp>
              <p:nvSpPr>
                <p:cNvPr id="4289" name="Google Shape;4289;p3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3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3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3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3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3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3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38"/>
              <p:cNvGrpSpPr/>
              <p:nvPr/>
            </p:nvGrpSpPr>
            <p:grpSpPr>
              <a:xfrm>
                <a:off x="1786057" y="2882501"/>
                <a:ext cx="103104" cy="1426186"/>
                <a:chOff x="6006138" y="3143629"/>
                <a:chExt cx="122758" cy="1698043"/>
              </a:xfrm>
            </p:grpSpPr>
            <p:sp>
              <p:nvSpPr>
                <p:cNvPr id="4297" name="Google Shape;4297;p3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3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3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3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3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3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3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38"/>
              <p:cNvGrpSpPr/>
              <p:nvPr/>
            </p:nvGrpSpPr>
            <p:grpSpPr>
              <a:xfrm>
                <a:off x="2029422" y="2882501"/>
                <a:ext cx="103104" cy="1426186"/>
                <a:chOff x="6805413" y="3100904"/>
                <a:chExt cx="122758" cy="1698043"/>
              </a:xfrm>
            </p:grpSpPr>
            <p:sp>
              <p:nvSpPr>
                <p:cNvPr id="4305" name="Google Shape;4305;p3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3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3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3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3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3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3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2" name="Google Shape;4312;p38"/>
              <p:cNvGrpSpPr/>
              <p:nvPr/>
            </p:nvGrpSpPr>
            <p:grpSpPr>
              <a:xfrm>
                <a:off x="2272795" y="2882501"/>
                <a:ext cx="103104" cy="1426186"/>
                <a:chOff x="5206863" y="3100904"/>
                <a:chExt cx="122758" cy="1698043"/>
              </a:xfrm>
            </p:grpSpPr>
            <p:sp>
              <p:nvSpPr>
                <p:cNvPr id="4313" name="Google Shape;4313;p3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3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3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3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3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3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3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0" name="Google Shape;4320;p38"/>
              <p:cNvGrpSpPr/>
              <p:nvPr/>
            </p:nvGrpSpPr>
            <p:grpSpPr>
              <a:xfrm>
                <a:off x="1542694" y="2882501"/>
                <a:ext cx="103104" cy="1426186"/>
                <a:chOff x="6006138" y="3143629"/>
                <a:chExt cx="122758" cy="1698043"/>
              </a:xfrm>
            </p:grpSpPr>
            <p:sp>
              <p:nvSpPr>
                <p:cNvPr id="4321" name="Google Shape;4321;p3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3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3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3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3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3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3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28" name="Google Shape;4328;p38"/>
          <p:cNvGrpSpPr/>
          <p:nvPr/>
        </p:nvGrpSpPr>
        <p:grpSpPr>
          <a:xfrm>
            <a:off x="5671260" y="3305994"/>
            <a:ext cx="2749952" cy="870677"/>
            <a:chOff x="238125" y="1725700"/>
            <a:chExt cx="7139025" cy="2260325"/>
          </a:xfrm>
        </p:grpSpPr>
        <p:sp>
          <p:nvSpPr>
            <p:cNvPr id="4329" name="Google Shape;4329;p3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3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3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3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3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3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3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3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3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3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 name="Google Shape;4339;p38"/>
          <p:cNvGrpSpPr/>
          <p:nvPr/>
        </p:nvGrpSpPr>
        <p:grpSpPr>
          <a:xfrm>
            <a:off x="5941424" y="2247740"/>
            <a:ext cx="1105452" cy="916747"/>
            <a:chOff x="5249100" y="1210600"/>
            <a:chExt cx="3502700" cy="2904775"/>
          </a:xfrm>
        </p:grpSpPr>
        <p:sp>
          <p:nvSpPr>
            <p:cNvPr id="4340" name="Google Shape;4340;p3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3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3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3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44" name="Google Shape;4344;p3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345" name="Google Shape;4345;p3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346" name="Google Shape;4346;p3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347" name="Google Shape;4347;p3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348" name="Google Shape;4348;p3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9" name="Google Shape;4349;p38"/>
          <p:cNvGrpSpPr/>
          <p:nvPr/>
        </p:nvGrpSpPr>
        <p:grpSpPr>
          <a:xfrm>
            <a:off x="7123972" y="967158"/>
            <a:ext cx="1304650" cy="1124856"/>
            <a:chOff x="7287122" y="1165658"/>
            <a:chExt cx="1219413" cy="1051365"/>
          </a:xfrm>
        </p:grpSpPr>
        <p:grpSp>
          <p:nvGrpSpPr>
            <p:cNvPr id="4350" name="Google Shape;4350;p38"/>
            <p:cNvGrpSpPr/>
            <p:nvPr/>
          </p:nvGrpSpPr>
          <p:grpSpPr>
            <a:xfrm>
              <a:off x="7287122" y="1969723"/>
              <a:ext cx="1219413" cy="247300"/>
              <a:chOff x="7287122" y="1969723"/>
              <a:chExt cx="1219413" cy="247300"/>
            </a:xfrm>
          </p:grpSpPr>
          <p:sp>
            <p:nvSpPr>
              <p:cNvPr id="4351" name="Google Shape;4351;p3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38"/>
              <p:cNvGrpSpPr/>
              <p:nvPr/>
            </p:nvGrpSpPr>
            <p:grpSpPr>
              <a:xfrm>
                <a:off x="7287122" y="2063892"/>
                <a:ext cx="1151753" cy="73428"/>
                <a:chOff x="7287122" y="2063892"/>
                <a:chExt cx="1151753" cy="73428"/>
              </a:xfrm>
            </p:grpSpPr>
            <p:sp>
              <p:nvSpPr>
                <p:cNvPr id="4353" name="Google Shape;4353;p3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54" name="Google Shape;4354;p3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355" name="Google Shape;4355;p38"/>
            <p:cNvGrpSpPr/>
            <p:nvPr/>
          </p:nvGrpSpPr>
          <p:grpSpPr>
            <a:xfrm>
              <a:off x="7287122" y="1712201"/>
              <a:ext cx="1219403" cy="246767"/>
              <a:chOff x="7287122" y="1712201"/>
              <a:chExt cx="1219403" cy="246767"/>
            </a:xfrm>
          </p:grpSpPr>
          <p:sp>
            <p:nvSpPr>
              <p:cNvPr id="4356" name="Google Shape;4356;p3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7" name="Google Shape;4357;p38"/>
              <p:cNvGrpSpPr/>
              <p:nvPr/>
            </p:nvGrpSpPr>
            <p:grpSpPr>
              <a:xfrm>
                <a:off x="7287122" y="1842861"/>
                <a:ext cx="1005303" cy="73419"/>
                <a:chOff x="7287122" y="1842861"/>
                <a:chExt cx="1005303" cy="73419"/>
              </a:xfrm>
            </p:grpSpPr>
            <p:sp>
              <p:nvSpPr>
                <p:cNvPr id="4358" name="Google Shape;4358;p3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59" name="Google Shape;4359;p3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360" name="Google Shape;4360;p38"/>
            <p:cNvGrpSpPr/>
            <p:nvPr/>
          </p:nvGrpSpPr>
          <p:grpSpPr>
            <a:xfrm>
              <a:off x="7287122" y="1447520"/>
              <a:ext cx="1219403" cy="286667"/>
              <a:chOff x="7287122" y="1447520"/>
              <a:chExt cx="1219403" cy="286667"/>
            </a:xfrm>
          </p:grpSpPr>
          <p:sp>
            <p:nvSpPr>
              <p:cNvPr id="4361" name="Google Shape;4361;p3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2" name="Google Shape;4362;p38"/>
              <p:cNvGrpSpPr/>
              <p:nvPr/>
            </p:nvGrpSpPr>
            <p:grpSpPr>
              <a:xfrm>
                <a:off x="7287122" y="1581977"/>
                <a:ext cx="852803" cy="73428"/>
                <a:chOff x="7287122" y="1581977"/>
                <a:chExt cx="852803" cy="73428"/>
              </a:xfrm>
            </p:grpSpPr>
            <p:sp>
              <p:nvSpPr>
                <p:cNvPr id="4363" name="Google Shape;4363;p3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64" name="Google Shape;4364;p3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365" name="Google Shape;4365;p38"/>
            <p:cNvGrpSpPr/>
            <p:nvPr/>
          </p:nvGrpSpPr>
          <p:grpSpPr>
            <a:xfrm>
              <a:off x="7287122" y="1165658"/>
              <a:ext cx="1219403" cy="344253"/>
              <a:chOff x="7287122" y="1165658"/>
              <a:chExt cx="1219403" cy="344253"/>
            </a:xfrm>
          </p:grpSpPr>
          <p:sp>
            <p:nvSpPr>
              <p:cNvPr id="4366" name="Google Shape;4366;p3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7" name="Google Shape;4367;p38"/>
              <p:cNvGrpSpPr/>
              <p:nvPr/>
            </p:nvGrpSpPr>
            <p:grpSpPr>
              <a:xfrm>
                <a:off x="7287122" y="1341025"/>
                <a:ext cx="695703" cy="73419"/>
                <a:chOff x="7287122" y="1341025"/>
                <a:chExt cx="695703" cy="73419"/>
              </a:xfrm>
            </p:grpSpPr>
            <p:sp>
              <p:nvSpPr>
                <p:cNvPr id="4368" name="Google Shape;4368;p3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69" name="Google Shape;4369;p3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370" name="Google Shape;4370;p38"/>
          <p:cNvGrpSpPr/>
          <p:nvPr/>
        </p:nvGrpSpPr>
        <p:grpSpPr>
          <a:xfrm>
            <a:off x="5790464" y="973181"/>
            <a:ext cx="1397729" cy="1098540"/>
            <a:chOff x="5900602" y="1193063"/>
            <a:chExt cx="1299851" cy="1021707"/>
          </a:xfrm>
        </p:grpSpPr>
        <p:grpSp>
          <p:nvGrpSpPr>
            <p:cNvPr id="4371" name="Google Shape;4371;p38"/>
            <p:cNvGrpSpPr/>
            <p:nvPr/>
          </p:nvGrpSpPr>
          <p:grpSpPr>
            <a:xfrm>
              <a:off x="6520337" y="1193063"/>
              <a:ext cx="341815" cy="799959"/>
              <a:chOff x="6520337" y="1193063"/>
              <a:chExt cx="341815" cy="799959"/>
            </a:xfrm>
          </p:grpSpPr>
          <p:grpSp>
            <p:nvGrpSpPr>
              <p:cNvPr id="4372" name="Google Shape;4372;p38"/>
              <p:cNvGrpSpPr/>
              <p:nvPr/>
            </p:nvGrpSpPr>
            <p:grpSpPr>
              <a:xfrm>
                <a:off x="6520337" y="1589527"/>
                <a:ext cx="213950" cy="403494"/>
                <a:chOff x="6520337" y="1589527"/>
                <a:chExt cx="213950" cy="403494"/>
              </a:xfrm>
            </p:grpSpPr>
            <p:sp>
              <p:nvSpPr>
                <p:cNvPr id="4373" name="Google Shape;4373;p3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5" name="Google Shape;4375;p38"/>
              <p:cNvGrpSpPr/>
              <p:nvPr/>
            </p:nvGrpSpPr>
            <p:grpSpPr>
              <a:xfrm>
                <a:off x="6577204" y="1193063"/>
                <a:ext cx="284947" cy="464512"/>
                <a:chOff x="6577204" y="1193063"/>
                <a:chExt cx="284947" cy="464512"/>
              </a:xfrm>
            </p:grpSpPr>
            <p:sp>
              <p:nvSpPr>
                <p:cNvPr id="4376" name="Google Shape;4376;p3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77" name="Google Shape;4377;p3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378" name="Google Shape;4378;p38"/>
            <p:cNvGrpSpPr/>
            <p:nvPr/>
          </p:nvGrpSpPr>
          <p:grpSpPr>
            <a:xfrm>
              <a:off x="6238903" y="1193063"/>
              <a:ext cx="300475" cy="900152"/>
              <a:chOff x="6238903" y="1193063"/>
              <a:chExt cx="300475" cy="900152"/>
            </a:xfrm>
          </p:grpSpPr>
          <p:grpSp>
            <p:nvGrpSpPr>
              <p:cNvPr id="4379" name="Google Shape;4379;p38"/>
              <p:cNvGrpSpPr/>
              <p:nvPr/>
            </p:nvGrpSpPr>
            <p:grpSpPr>
              <a:xfrm>
                <a:off x="6290865" y="1489315"/>
                <a:ext cx="248514" cy="603900"/>
                <a:chOff x="6290865" y="1489315"/>
                <a:chExt cx="248514" cy="603900"/>
              </a:xfrm>
            </p:grpSpPr>
            <p:sp>
              <p:nvSpPr>
                <p:cNvPr id="4380" name="Google Shape;4380;p3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3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38"/>
              <p:cNvGrpSpPr/>
              <p:nvPr/>
            </p:nvGrpSpPr>
            <p:grpSpPr>
              <a:xfrm>
                <a:off x="6238903" y="1193063"/>
                <a:ext cx="284947" cy="333087"/>
                <a:chOff x="6238903" y="1193063"/>
                <a:chExt cx="284947" cy="333087"/>
              </a:xfrm>
            </p:grpSpPr>
            <p:sp>
              <p:nvSpPr>
                <p:cNvPr id="4383" name="Google Shape;4383;p3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84" name="Google Shape;4384;p3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385" name="Google Shape;4385;p38"/>
            <p:cNvGrpSpPr/>
            <p:nvPr/>
          </p:nvGrpSpPr>
          <p:grpSpPr>
            <a:xfrm>
              <a:off x="5900602" y="1193063"/>
              <a:ext cx="444345" cy="1021707"/>
              <a:chOff x="5900602" y="1193063"/>
              <a:chExt cx="444345" cy="1021707"/>
            </a:xfrm>
          </p:grpSpPr>
          <p:grpSp>
            <p:nvGrpSpPr>
              <p:cNvPr id="4386" name="Google Shape;4386;p38"/>
              <p:cNvGrpSpPr/>
              <p:nvPr/>
            </p:nvGrpSpPr>
            <p:grpSpPr>
              <a:xfrm>
                <a:off x="6046501" y="1367785"/>
                <a:ext cx="298446" cy="846986"/>
                <a:chOff x="6046501" y="1367785"/>
                <a:chExt cx="298446" cy="846986"/>
              </a:xfrm>
            </p:grpSpPr>
            <p:sp>
              <p:nvSpPr>
                <p:cNvPr id="4387" name="Google Shape;4387;p3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38"/>
              <p:cNvGrpSpPr/>
              <p:nvPr/>
            </p:nvGrpSpPr>
            <p:grpSpPr>
              <a:xfrm>
                <a:off x="5900602" y="1193063"/>
                <a:ext cx="284947" cy="182312"/>
                <a:chOff x="5900602" y="1193063"/>
                <a:chExt cx="284947" cy="182312"/>
              </a:xfrm>
            </p:grpSpPr>
            <p:sp>
              <p:nvSpPr>
                <p:cNvPr id="4390" name="Google Shape;4390;p3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91" name="Google Shape;4391;p3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392" name="Google Shape;4392;p38"/>
            <p:cNvGrpSpPr/>
            <p:nvPr/>
          </p:nvGrpSpPr>
          <p:grpSpPr>
            <a:xfrm>
              <a:off x="6738300" y="1193063"/>
              <a:ext cx="462153" cy="707634"/>
              <a:chOff x="6738300" y="1193063"/>
              <a:chExt cx="462153" cy="707634"/>
            </a:xfrm>
          </p:grpSpPr>
          <p:grpSp>
            <p:nvGrpSpPr>
              <p:cNvPr id="4393" name="Google Shape;4393;p38"/>
              <p:cNvGrpSpPr/>
              <p:nvPr/>
            </p:nvGrpSpPr>
            <p:grpSpPr>
              <a:xfrm>
                <a:off x="6915505" y="1193063"/>
                <a:ext cx="284947" cy="597387"/>
                <a:chOff x="6915505" y="1193063"/>
                <a:chExt cx="284947" cy="597387"/>
              </a:xfrm>
            </p:grpSpPr>
            <p:sp>
              <p:nvSpPr>
                <p:cNvPr id="4394" name="Google Shape;4394;p3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95" name="Google Shape;4395;p3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396" name="Google Shape;4396;p38"/>
              <p:cNvGrpSpPr/>
              <p:nvPr/>
            </p:nvGrpSpPr>
            <p:grpSpPr>
              <a:xfrm>
                <a:off x="6738300" y="1684725"/>
                <a:ext cx="230066" cy="215971"/>
                <a:chOff x="6738300" y="1684725"/>
                <a:chExt cx="230066" cy="215971"/>
              </a:xfrm>
            </p:grpSpPr>
            <p:sp>
              <p:nvSpPr>
                <p:cNvPr id="4397" name="Google Shape;4397;p3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1"/>
          <p:cNvSpPr txBox="1">
            <a:spLocks noGrp="1"/>
          </p:cNvSpPr>
          <p:nvPr>
            <p:ph type="title"/>
          </p:nvPr>
        </p:nvSpPr>
        <p:spPr>
          <a:xfrm>
            <a:off x="720000" y="540000"/>
            <a:ext cx="3598800" cy="187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recursion?</a:t>
            </a:r>
            <a:endParaRPr/>
          </a:p>
        </p:txBody>
      </p:sp>
      <p:sp>
        <p:nvSpPr>
          <p:cNvPr id="163" name="Google Shape;163;p21"/>
          <p:cNvSpPr txBox="1">
            <a:spLocks noGrp="1"/>
          </p:cNvSpPr>
          <p:nvPr>
            <p:ph type="subTitle" idx="1"/>
          </p:nvPr>
        </p:nvSpPr>
        <p:spPr>
          <a:xfrm>
            <a:off x="4622250" y="540000"/>
            <a:ext cx="3801900" cy="40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Throughout your computer science journey so far, you’ve most likely heard of iteration and multiple iteration, which is repeating a particular block of code for a certain amount of times until you stop </a:t>
            </a:r>
            <a:endParaRPr/>
          </a:p>
          <a:p>
            <a:pPr marL="0" lvl="0" indent="0" algn="l" rtl="0">
              <a:spcBef>
                <a:spcPts val="0"/>
              </a:spcBef>
              <a:spcAft>
                <a:spcPts val="0"/>
              </a:spcAft>
              <a:buNone/>
            </a:pPr>
            <a:endParaRPr/>
          </a:p>
          <a:p>
            <a:pPr marL="0" lvl="0" indent="0" algn="l" rtl="0">
              <a:spcBef>
                <a:spcPts val="0"/>
              </a:spcBef>
              <a:spcAft>
                <a:spcPts val="0"/>
              </a:spcAft>
              <a:buNone/>
            </a:pPr>
            <a:r>
              <a:rPr lang="en"/>
              <a:t>These are represented as FOR loops and WHILE loops</a:t>
            </a:r>
            <a:endParaRPr/>
          </a:p>
          <a:p>
            <a:pPr marL="0" lvl="0" indent="0" algn="l" rtl="0">
              <a:spcBef>
                <a:spcPts val="0"/>
              </a:spcBef>
              <a:spcAft>
                <a:spcPts val="0"/>
              </a:spcAft>
              <a:buNone/>
            </a:pPr>
            <a:endParaRPr/>
          </a:p>
          <a:p>
            <a:pPr marL="0" lvl="0" indent="0" algn="l" rtl="0">
              <a:spcBef>
                <a:spcPts val="0"/>
              </a:spcBef>
              <a:spcAft>
                <a:spcPts val="0"/>
              </a:spcAft>
              <a:buNone/>
            </a:pPr>
            <a:r>
              <a:rPr lang="en"/>
              <a:t>But iteration may not be the only way to solve certain problems, and there may even be a better way</a:t>
            </a:r>
            <a:endParaRPr/>
          </a:p>
          <a:p>
            <a:pPr marL="0" lvl="0" indent="0" algn="l" rtl="0">
              <a:spcBef>
                <a:spcPts val="0"/>
              </a:spcBef>
              <a:spcAft>
                <a:spcPts val="0"/>
              </a:spcAft>
              <a:buNone/>
            </a:pPr>
            <a:endParaRPr/>
          </a:p>
          <a:p>
            <a:pPr marL="0" lvl="0" indent="0" algn="l" rtl="0">
              <a:spcBef>
                <a:spcPts val="0"/>
              </a:spcBef>
              <a:spcAft>
                <a:spcPts val="0"/>
              </a:spcAft>
              <a:buNone/>
            </a:pPr>
            <a:r>
              <a:rPr lang="en"/>
              <a:t>An alternative way for programming problem solving is called recursion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64" name="Google Shape;164;p21"/>
          <p:cNvSpPr/>
          <p:nvPr/>
        </p:nvSpPr>
        <p:spPr>
          <a:xfrm>
            <a:off x="524212" y="3498793"/>
            <a:ext cx="719583" cy="713534"/>
          </a:xfrm>
          <a:custGeom>
            <a:avLst/>
            <a:gdLst/>
            <a:ahLst/>
            <a:cxnLst/>
            <a:rect l="l" t="t" r="r" b="b"/>
            <a:pathLst>
              <a:path w="21172" h="20994" extrusionOk="0">
                <a:moveTo>
                  <a:pt x="10557" y="5287"/>
                </a:moveTo>
                <a:cubicBezTo>
                  <a:pt x="10729" y="5287"/>
                  <a:pt x="10902" y="5296"/>
                  <a:pt x="11076" y="5315"/>
                </a:cubicBezTo>
                <a:cubicBezTo>
                  <a:pt x="14279" y="5662"/>
                  <a:pt x="16345" y="8822"/>
                  <a:pt x="15373" y="11877"/>
                </a:cubicBezTo>
                <a:cubicBezTo>
                  <a:pt x="14714" y="13983"/>
                  <a:pt x="12722" y="15412"/>
                  <a:pt x="10550" y="15412"/>
                </a:cubicBezTo>
                <a:cubicBezTo>
                  <a:pt x="10376" y="15412"/>
                  <a:pt x="10201" y="15403"/>
                  <a:pt x="10026" y="15384"/>
                </a:cubicBezTo>
                <a:cubicBezTo>
                  <a:pt x="6823" y="15037"/>
                  <a:pt x="4766" y="11877"/>
                  <a:pt x="5729" y="8822"/>
                </a:cubicBezTo>
                <a:cubicBezTo>
                  <a:pt x="6397" y="6723"/>
                  <a:pt x="8390" y="5287"/>
                  <a:pt x="10557" y="5287"/>
                </a:cubicBezTo>
                <a:close/>
                <a:moveTo>
                  <a:pt x="12003" y="0"/>
                </a:moveTo>
                <a:cubicBezTo>
                  <a:pt x="11564" y="0"/>
                  <a:pt x="11175" y="302"/>
                  <a:pt x="11076" y="749"/>
                </a:cubicBezTo>
                <a:lnTo>
                  <a:pt x="10903" y="1582"/>
                </a:lnTo>
                <a:cubicBezTo>
                  <a:pt x="10842" y="1921"/>
                  <a:pt x="10547" y="2155"/>
                  <a:pt x="10199" y="2181"/>
                </a:cubicBezTo>
                <a:cubicBezTo>
                  <a:pt x="9366" y="2216"/>
                  <a:pt x="8542" y="2372"/>
                  <a:pt x="7769" y="2659"/>
                </a:cubicBezTo>
                <a:cubicBezTo>
                  <a:pt x="7686" y="2690"/>
                  <a:pt x="7599" y="2705"/>
                  <a:pt x="7513" y="2705"/>
                </a:cubicBezTo>
                <a:cubicBezTo>
                  <a:pt x="7267" y="2705"/>
                  <a:pt x="7027" y="2582"/>
                  <a:pt x="6892" y="2364"/>
                </a:cubicBezTo>
                <a:lnTo>
                  <a:pt x="6450" y="1678"/>
                </a:lnTo>
                <a:cubicBezTo>
                  <a:pt x="6268" y="1403"/>
                  <a:pt x="5969" y="1257"/>
                  <a:pt x="5664" y="1257"/>
                </a:cubicBezTo>
                <a:cubicBezTo>
                  <a:pt x="5487" y="1257"/>
                  <a:pt x="5307" y="1307"/>
                  <a:pt x="5148" y="1409"/>
                </a:cubicBezTo>
                <a:lnTo>
                  <a:pt x="4323" y="1956"/>
                </a:lnTo>
                <a:cubicBezTo>
                  <a:pt x="3889" y="2233"/>
                  <a:pt x="3767" y="2824"/>
                  <a:pt x="4045" y="3258"/>
                </a:cubicBezTo>
                <a:lnTo>
                  <a:pt x="4852" y="4482"/>
                </a:lnTo>
                <a:cubicBezTo>
                  <a:pt x="4132" y="5176"/>
                  <a:pt x="3542" y="6009"/>
                  <a:pt x="3116" y="6947"/>
                </a:cubicBezTo>
                <a:cubicBezTo>
                  <a:pt x="2998" y="7213"/>
                  <a:pt x="2728" y="7379"/>
                  <a:pt x="2441" y="7379"/>
                </a:cubicBezTo>
                <a:cubicBezTo>
                  <a:pt x="2392" y="7379"/>
                  <a:pt x="2342" y="7374"/>
                  <a:pt x="2292" y="7363"/>
                </a:cubicBezTo>
                <a:lnTo>
                  <a:pt x="1432" y="7190"/>
                </a:lnTo>
                <a:cubicBezTo>
                  <a:pt x="1367" y="7177"/>
                  <a:pt x="1303" y="7170"/>
                  <a:pt x="1239" y="7170"/>
                </a:cubicBezTo>
                <a:cubicBezTo>
                  <a:pt x="801" y="7170"/>
                  <a:pt x="411" y="7472"/>
                  <a:pt x="313" y="7919"/>
                </a:cubicBezTo>
                <a:lnTo>
                  <a:pt x="113" y="8882"/>
                </a:lnTo>
                <a:cubicBezTo>
                  <a:pt x="0" y="9395"/>
                  <a:pt x="330" y="9898"/>
                  <a:pt x="833" y="10002"/>
                </a:cubicBezTo>
                <a:lnTo>
                  <a:pt x="1788" y="10202"/>
                </a:lnTo>
                <a:cubicBezTo>
                  <a:pt x="2118" y="10263"/>
                  <a:pt x="2353" y="10549"/>
                  <a:pt x="2379" y="10879"/>
                </a:cubicBezTo>
                <a:cubicBezTo>
                  <a:pt x="2431" y="11686"/>
                  <a:pt x="2604" y="12467"/>
                  <a:pt x="2873" y="13205"/>
                </a:cubicBezTo>
                <a:cubicBezTo>
                  <a:pt x="2995" y="13526"/>
                  <a:pt x="2873" y="13900"/>
                  <a:pt x="2587" y="14091"/>
                </a:cubicBezTo>
                <a:lnTo>
                  <a:pt x="1762" y="14637"/>
                </a:lnTo>
                <a:cubicBezTo>
                  <a:pt x="1328" y="14915"/>
                  <a:pt x="1207" y="15505"/>
                  <a:pt x="1484" y="15940"/>
                </a:cubicBezTo>
                <a:lnTo>
                  <a:pt x="2031" y="16764"/>
                </a:lnTo>
                <a:cubicBezTo>
                  <a:pt x="2207" y="17039"/>
                  <a:pt x="2508" y="17185"/>
                  <a:pt x="2815" y="17185"/>
                </a:cubicBezTo>
                <a:cubicBezTo>
                  <a:pt x="2993" y="17185"/>
                  <a:pt x="3174" y="17135"/>
                  <a:pt x="3333" y="17033"/>
                </a:cubicBezTo>
                <a:lnTo>
                  <a:pt x="4253" y="16426"/>
                </a:lnTo>
                <a:cubicBezTo>
                  <a:pt x="4378" y="16346"/>
                  <a:pt x="4518" y="16308"/>
                  <a:pt x="4656" y="16308"/>
                </a:cubicBezTo>
                <a:cubicBezTo>
                  <a:pt x="4836" y="16308"/>
                  <a:pt x="5014" y="16372"/>
                  <a:pt x="5156" y="16495"/>
                </a:cubicBezTo>
                <a:cubicBezTo>
                  <a:pt x="5729" y="16990"/>
                  <a:pt x="6371" y="17415"/>
                  <a:pt x="7075" y="17745"/>
                </a:cubicBezTo>
                <a:cubicBezTo>
                  <a:pt x="7387" y="17901"/>
                  <a:pt x="7561" y="18240"/>
                  <a:pt x="7491" y="18570"/>
                </a:cubicBezTo>
                <a:lnTo>
                  <a:pt x="7257" y="19646"/>
                </a:lnTo>
                <a:cubicBezTo>
                  <a:pt x="7153" y="20158"/>
                  <a:pt x="7474" y="20653"/>
                  <a:pt x="7986" y="20766"/>
                </a:cubicBezTo>
                <a:lnTo>
                  <a:pt x="8950" y="20974"/>
                </a:lnTo>
                <a:cubicBezTo>
                  <a:pt x="9014" y="20987"/>
                  <a:pt x="9079" y="20994"/>
                  <a:pt x="9143" y="20994"/>
                </a:cubicBezTo>
                <a:cubicBezTo>
                  <a:pt x="9583" y="20994"/>
                  <a:pt x="9978" y="20692"/>
                  <a:pt x="10069" y="20245"/>
                </a:cubicBezTo>
                <a:lnTo>
                  <a:pt x="10312" y="19108"/>
                </a:lnTo>
                <a:cubicBezTo>
                  <a:pt x="10373" y="18778"/>
                  <a:pt x="10660" y="18526"/>
                  <a:pt x="10989" y="18518"/>
                </a:cubicBezTo>
                <a:cubicBezTo>
                  <a:pt x="11753" y="18474"/>
                  <a:pt x="12500" y="18327"/>
                  <a:pt x="13203" y="18075"/>
                </a:cubicBezTo>
                <a:cubicBezTo>
                  <a:pt x="13285" y="18047"/>
                  <a:pt x="13369" y="18033"/>
                  <a:pt x="13452" y="18033"/>
                </a:cubicBezTo>
                <a:cubicBezTo>
                  <a:pt x="13700" y="18033"/>
                  <a:pt x="13934" y="18155"/>
                  <a:pt x="14071" y="18370"/>
                </a:cubicBezTo>
                <a:lnTo>
                  <a:pt x="14696" y="19325"/>
                </a:lnTo>
                <a:cubicBezTo>
                  <a:pt x="14872" y="19599"/>
                  <a:pt x="15172" y="19745"/>
                  <a:pt x="15479" y="19745"/>
                </a:cubicBezTo>
                <a:cubicBezTo>
                  <a:pt x="15658" y="19745"/>
                  <a:pt x="15838" y="19696"/>
                  <a:pt x="15998" y="19594"/>
                </a:cubicBezTo>
                <a:lnTo>
                  <a:pt x="16822" y="19047"/>
                </a:lnTo>
                <a:cubicBezTo>
                  <a:pt x="17257" y="18769"/>
                  <a:pt x="17369" y="18179"/>
                  <a:pt x="17092" y="17745"/>
                </a:cubicBezTo>
                <a:lnTo>
                  <a:pt x="16458" y="16790"/>
                </a:lnTo>
                <a:cubicBezTo>
                  <a:pt x="16276" y="16512"/>
                  <a:pt x="16310" y="16130"/>
                  <a:pt x="16536" y="15879"/>
                </a:cubicBezTo>
                <a:cubicBezTo>
                  <a:pt x="17048" y="15332"/>
                  <a:pt x="17482" y="14690"/>
                  <a:pt x="17829" y="13995"/>
                </a:cubicBezTo>
                <a:cubicBezTo>
                  <a:pt x="17954" y="13738"/>
                  <a:pt x="18216" y="13580"/>
                  <a:pt x="18494" y="13580"/>
                </a:cubicBezTo>
                <a:cubicBezTo>
                  <a:pt x="18544" y="13580"/>
                  <a:pt x="18595" y="13585"/>
                  <a:pt x="18645" y="13596"/>
                </a:cubicBezTo>
                <a:lnTo>
                  <a:pt x="19704" y="13813"/>
                </a:lnTo>
                <a:cubicBezTo>
                  <a:pt x="19770" y="13824"/>
                  <a:pt x="19835" y="13830"/>
                  <a:pt x="19899" y="13830"/>
                </a:cubicBezTo>
                <a:cubicBezTo>
                  <a:pt x="20372" y="13830"/>
                  <a:pt x="20767" y="13527"/>
                  <a:pt x="20859" y="13075"/>
                </a:cubicBezTo>
                <a:lnTo>
                  <a:pt x="21058" y="12103"/>
                </a:lnTo>
                <a:cubicBezTo>
                  <a:pt x="21171" y="11599"/>
                  <a:pt x="20841" y="11096"/>
                  <a:pt x="20338" y="10992"/>
                </a:cubicBezTo>
                <a:lnTo>
                  <a:pt x="19314" y="10775"/>
                </a:lnTo>
                <a:cubicBezTo>
                  <a:pt x="18975" y="10705"/>
                  <a:pt x="18741" y="10419"/>
                  <a:pt x="18732" y="10063"/>
                </a:cubicBezTo>
                <a:cubicBezTo>
                  <a:pt x="18706" y="9264"/>
                  <a:pt x="18559" y="8483"/>
                  <a:pt x="18307" y="7745"/>
                </a:cubicBezTo>
                <a:cubicBezTo>
                  <a:pt x="18194" y="7424"/>
                  <a:pt x="18315" y="7068"/>
                  <a:pt x="18593" y="6886"/>
                </a:cubicBezTo>
                <a:lnTo>
                  <a:pt x="19401" y="6357"/>
                </a:lnTo>
                <a:cubicBezTo>
                  <a:pt x="19835" y="6079"/>
                  <a:pt x="19956" y="5488"/>
                  <a:pt x="19670" y="5054"/>
                </a:cubicBezTo>
                <a:lnTo>
                  <a:pt x="19131" y="4230"/>
                </a:lnTo>
                <a:cubicBezTo>
                  <a:pt x="18950" y="3955"/>
                  <a:pt x="18650" y="3806"/>
                  <a:pt x="18345" y="3806"/>
                </a:cubicBezTo>
                <a:cubicBezTo>
                  <a:pt x="18168" y="3806"/>
                  <a:pt x="17989" y="3856"/>
                  <a:pt x="17829" y="3961"/>
                </a:cubicBezTo>
                <a:lnTo>
                  <a:pt x="17057" y="4473"/>
                </a:lnTo>
                <a:cubicBezTo>
                  <a:pt x="16930" y="4551"/>
                  <a:pt x="16789" y="4590"/>
                  <a:pt x="16650" y="4590"/>
                </a:cubicBezTo>
                <a:cubicBezTo>
                  <a:pt x="16467" y="4590"/>
                  <a:pt x="16285" y="4523"/>
                  <a:pt x="16137" y="4395"/>
                </a:cubicBezTo>
                <a:cubicBezTo>
                  <a:pt x="15546" y="3839"/>
                  <a:pt x="14869" y="3370"/>
                  <a:pt x="14114" y="3006"/>
                </a:cubicBezTo>
                <a:cubicBezTo>
                  <a:pt x="13810" y="2850"/>
                  <a:pt x="13637" y="2520"/>
                  <a:pt x="13715" y="2181"/>
                </a:cubicBezTo>
                <a:lnTo>
                  <a:pt x="13889" y="1348"/>
                </a:lnTo>
                <a:cubicBezTo>
                  <a:pt x="14001" y="836"/>
                  <a:pt x="13672" y="332"/>
                  <a:pt x="13159" y="228"/>
                </a:cubicBezTo>
                <a:lnTo>
                  <a:pt x="12196" y="20"/>
                </a:lnTo>
                <a:cubicBezTo>
                  <a:pt x="12131" y="7"/>
                  <a:pt x="12066"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21"/>
          <p:cNvGrpSpPr/>
          <p:nvPr/>
        </p:nvGrpSpPr>
        <p:grpSpPr>
          <a:xfrm>
            <a:off x="79562" y="3850293"/>
            <a:ext cx="811927" cy="753197"/>
            <a:chOff x="4932662" y="2251593"/>
            <a:chExt cx="811927" cy="753197"/>
          </a:xfrm>
        </p:grpSpPr>
        <p:sp>
          <p:nvSpPr>
            <p:cNvPr id="166" name="Google Shape;166;p21"/>
            <p:cNvSpPr/>
            <p:nvPr/>
          </p:nvSpPr>
          <p:spPr>
            <a:xfrm>
              <a:off x="4932662" y="2251593"/>
              <a:ext cx="811927" cy="753197"/>
            </a:xfrm>
            <a:custGeom>
              <a:avLst/>
              <a:gdLst/>
              <a:ahLst/>
              <a:cxnLst/>
              <a:rect l="l" t="t" r="r" b="b"/>
              <a:pathLst>
                <a:path w="23889" h="22161" extrusionOk="0">
                  <a:moveTo>
                    <a:pt x="278" y="0"/>
                  </a:moveTo>
                  <a:cubicBezTo>
                    <a:pt x="130" y="0"/>
                    <a:pt x="0" y="122"/>
                    <a:pt x="0" y="286"/>
                  </a:cubicBezTo>
                  <a:lnTo>
                    <a:pt x="0" y="21874"/>
                  </a:lnTo>
                  <a:cubicBezTo>
                    <a:pt x="0" y="22031"/>
                    <a:pt x="122" y="22161"/>
                    <a:pt x="278" y="22161"/>
                  </a:cubicBezTo>
                  <a:lnTo>
                    <a:pt x="23610" y="22161"/>
                  </a:lnTo>
                  <a:cubicBezTo>
                    <a:pt x="23758" y="22161"/>
                    <a:pt x="23888" y="22031"/>
                    <a:pt x="23888" y="21874"/>
                  </a:cubicBezTo>
                  <a:lnTo>
                    <a:pt x="23888" y="286"/>
                  </a:lnTo>
                  <a:cubicBezTo>
                    <a:pt x="23888" y="130"/>
                    <a:pt x="23775" y="0"/>
                    <a:pt x="23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4968044" y="2360729"/>
              <a:ext cx="740826" cy="592436"/>
            </a:xfrm>
            <a:custGeom>
              <a:avLst/>
              <a:gdLst/>
              <a:ahLst/>
              <a:cxnLst/>
              <a:rect l="l" t="t" r="r" b="b"/>
              <a:pathLst>
                <a:path w="21797" h="17431" extrusionOk="0">
                  <a:moveTo>
                    <a:pt x="209" y="1"/>
                  </a:moveTo>
                  <a:cubicBezTo>
                    <a:pt x="96" y="1"/>
                    <a:pt x="1" y="88"/>
                    <a:pt x="1" y="209"/>
                  </a:cubicBezTo>
                  <a:lnTo>
                    <a:pt x="1" y="17222"/>
                  </a:lnTo>
                  <a:cubicBezTo>
                    <a:pt x="1" y="17335"/>
                    <a:pt x="88" y="17431"/>
                    <a:pt x="209" y="17431"/>
                  </a:cubicBezTo>
                  <a:lnTo>
                    <a:pt x="21588" y="17431"/>
                  </a:lnTo>
                  <a:cubicBezTo>
                    <a:pt x="21710" y="17431"/>
                    <a:pt x="21797" y="17335"/>
                    <a:pt x="21797" y="17222"/>
                  </a:cubicBezTo>
                  <a:lnTo>
                    <a:pt x="21797" y="209"/>
                  </a:lnTo>
                  <a:cubicBezTo>
                    <a:pt x="21797" y="105"/>
                    <a:pt x="21710" y="1"/>
                    <a:pt x="21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4981334" y="2284901"/>
              <a:ext cx="41907" cy="41941"/>
            </a:xfrm>
            <a:custGeom>
              <a:avLst/>
              <a:gdLst/>
              <a:ahLst/>
              <a:cxnLst/>
              <a:rect l="l" t="t" r="r" b="b"/>
              <a:pathLst>
                <a:path w="1233" h="1234" extrusionOk="0">
                  <a:moveTo>
                    <a:pt x="617" y="1"/>
                  </a:moveTo>
                  <a:cubicBezTo>
                    <a:pt x="278" y="1"/>
                    <a:pt x="0" y="270"/>
                    <a:pt x="0" y="617"/>
                  </a:cubicBezTo>
                  <a:cubicBezTo>
                    <a:pt x="0" y="956"/>
                    <a:pt x="269" y="1234"/>
                    <a:pt x="617" y="1234"/>
                  </a:cubicBezTo>
                  <a:cubicBezTo>
                    <a:pt x="955" y="1234"/>
                    <a:pt x="1233" y="964"/>
                    <a:pt x="1233" y="617"/>
                  </a:cubicBezTo>
                  <a:cubicBezTo>
                    <a:pt x="1233" y="279"/>
                    <a:pt x="95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5052709" y="2284901"/>
              <a:ext cx="42246" cy="41941"/>
            </a:xfrm>
            <a:custGeom>
              <a:avLst/>
              <a:gdLst/>
              <a:ahLst/>
              <a:cxnLst/>
              <a:rect l="l" t="t" r="r" b="b"/>
              <a:pathLst>
                <a:path w="1243" h="1234" extrusionOk="0">
                  <a:moveTo>
                    <a:pt x="617" y="1"/>
                  </a:moveTo>
                  <a:cubicBezTo>
                    <a:pt x="279" y="1"/>
                    <a:pt x="1" y="279"/>
                    <a:pt x="1" y="617"/>
                  </a:cubicBezTo>
                  <a:cubicBezTo>
                    <a:pt x="1" y="956"/>
                    <a:pt x="279" y="1234"/>
                    <a:pt x="617" y="1234"/>
                  </a:cubicBezTo>
                  <a:cubicBezTo>
                    <a:pt x="964" y="1234"/>
                    <a:pt x="1242" y="956"/>
                    <a:pt x="1242" y="617"/>
                  </a:cubicBezTo>
                  <a:cubicBezTo>
                    <a:pt x="1242" y="279"/>
                    <a:pt x="964"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5124425" y="2284901"/>
              <a:ext cx="41907" cy="41941"/>
            </a:xfrm>
            <a:custGeom>
              <a:avLst/>
              <a:gdLst/>
              <a:ahLst/>
              <a:cxnLst/>
              <a:rect l="l" t="t" r="r" b="b"/>
              <a:pathLst>
                <a:path w="1233" h="1234" extrusionOk="0">
                  <a:moveTo>
                    <a:pt x="617" y="1"/>
                  </a:moveTo>
                  <a:cubicBezTo>
                    <a:pt x="278" y="1"/>
                    <a:pt x="0" y="279"/>
                    <a:pt x="0" y="617"/>
                  </a:cubicBezTo>
                  <a:cubicBezTo>
                    <a:pt x="0" y="956"/>
                    <a:pt x="278" y="1234"/>
                    <a:pt x="617" y="1234"/>
                  </a:cubicBezTo>
                  <a:cubicBezTo>
                    <a:pt x="955" y="1234"/>
                    <a:pt x="1233" y="956"/>
                    <a:pt x="1233" y="617"/>
                  </a:cubicBezTo>
                  <a:cubicBezTo>
                    <a:pt x="1233" y="279"/>
                    <a:pt x="95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02"/>
        <p:cNvGrpSpPr/>
        <p:nvPr/>
      </p:nvGrpSpPr>
      <p:grpSpPr>
        <a:xfrm>
          <a:off x="0" y="0"/>
          <a:ext cx="0" cy="0"/>
          <a:chOff x="0" y="0"/>
          <a:chExt cx="0" cy="0"/>
        </a:xfrm>
      </p:grpSpPr>
      <p:grpSp>
        <p:nvGrpSpPr>
          <p:cNvPr id="4403" name="Google Shape;4403;p39"/>
          <p:cNvGrpSpPr/>
          <p:nvPr/>
        </p:nvGrpSpPr>
        <p:grpSpPr>
          <a:xfrm>
            <a:off x="826133" y="2318098"/>
            <a:ext cx="387992" cy="329326"/>
            <a:chOff x="839307" y="2318098"/>
            <a:chExt cx="387992" cy="329326"/>
          </a:xfrm>
        </p:grpSpPr>
        <p:sp>
          <p:nvSpPr>
            <p:cNvPr id="4404" name="Google Shape;4404;p39"/>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39"/>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9"/>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9"/>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9"/>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9"/>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9"/>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9"/>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9"/>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9"/>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4" name="Google Shape;4414;p39"/>
          <p:cNvGrpSpPr/>
          <p:nvPr/>
        </p:nvGrpSpPr>
        <p:grpSpPr>
          <a:xfrm>
            <a:off x="1401816" y="2289671"/>
            <a:ext cx="387073" cy="385996"/>
            <a:chOff x="1414990" y="2289671"/>
            <a:chExt cx="387073" cy="385996"/>
          </a:xfrm>
        </p:grpSpPr>
        <p:sp>
          <p:nvSpPr>
            <p:cNvPr id="4415" name="Google Shape;4415;p39"/>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9"/>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9"/>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9"/>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9"/>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9"/>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9"/>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9"/>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9"/>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9"/>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9"/>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39"/>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39"/>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9"/>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9"/>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9"/>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9"/>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9"/>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39"/>
          <p:cNvGrpSpPr/>
          <p:nvPr/>
        </p:nvGrpSpPr>
        <p:grpSpPr>
          <a:xfrm>
            <a:off x="1976737" y="2306065"/>
            <a:ext cx="387099" cy="353207"/>
            <a:chOff x="1989911" y="2306065"/>
            <a:chExt cx="387099" cy="353207"/>
          </a:xfrm>
        </p:grpSpPr>
        <p:sp>
          <p:nvSpPr>
            <p:cNvPr id="4434" name="Google Shape;4434;p39"/>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9"/>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9"/>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9"/>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39"/>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39"/>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9"/>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39"/>
          <p:cNvGrpSpPr/>
          <p:nvPr/>
        </p:nvGrpSpPr>
        <p:grpSpPr>
          <a:xfrm>
            <a:off x="2579927" y="2288778"/>
            <a:ext cx="204663" cy="363007"/>
            <a:chOff x="2593102" y="2288778"/>
            <a:chExt cx="204663" cy="363007"/>
          </a:xfrm>
        </p:grpSpPr>
        <p:sp>
          <p:nvSpPr>
            <p:cNvPr id="4442" name="Google Shape;4442;p39"/>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9"/>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9"/>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9"/>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9"/>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9"/>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9"/>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9"/>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9"/>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39"/>
          <p:cNvGrpSpPr/>
          <p:nvPr/>
        </p:nvGrpSpPr>
        <p:grpSpPr>
          <a:xfrm>
            <a:off x="2957699" y="2329763"/>
            <a:ext cx="403651" cy="305996"/>
            <a:chOff x="2970874" y="2329763"/>
            <a:chExt cx="403651" cy="305996"/>
          </a:xfrm>
        </p:grpSpPr>
        <p:sp>
          <p:nvSpPr>
            <p:cNvPr id="4452" name="Google Shape;4452;p39"/>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9"/>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9"/>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9"/>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9"/>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9"/>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9"/>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9"/>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39"/>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1" name="Google Shape;4461;p39"/>
          <p:cNvGrpSpPr/>
          <p:nvPr/>
        </p:nvGrpSpPr>
        <p:grpSpPr>
          <a:xfrm>
            <a:off x="3532620" y="2318755"/>
            <a:ext cx="387835" cy="327933"/>
            <a:chOff x="3545795" y="2318755"/>
            <a:chExt cx="387835" cy="327933"/>
          </a:xfrm>
        </p:grpSpPr>
        <p:sp>
          <p:nvSpPr>
            <p:cNvPr id="4462" name="Google Shape;4462;p39"/>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39"/>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39"/>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5" name="Google Shape;4465;p39"/>
            <p:cNvGrpSpPr/>
            <p:nvPr/>
          </p:nvGrpSpPr>
          <p:grpSpPr>
            <a:xfrm>
              <a:off x="3545795" y="2322301"/>
              <a:ext cx="387835" cy="324387"/>
              <a:chOff x="3545795" y="2322301"/>
              <a:chExt cx="387835" cy="324387"/>
            </a:xfrm>
          </p:grpSpPr>
          <p:sp>
            <p:nvSpPr>
              <p:cNvPr id="4466" name="Google Shape;4466;p39"/>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9"/>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9"/>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9"/>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9"/>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9"/>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9"/>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3" name="Google Shape;4473;p39"/>
          <p:cNvGrpSpPr/>
          <p:nvPr/>
        </p:nvGrpSpPr>
        <p:grpSpPr>
          <a:xfrm>
            <a:off x="4705294" y="2306984"/>
            <a:ext cx="364294" cy="351552"/>
            <a:chOff x="4718468" y="2306984"/>
            <a:chExt cx="364294" cy="351552"/>
          </a:xfrm>
        </p:grpSpPr>
        <p:sp>
          <p:nvSpPr>
            <p:cNvPr id="4474" name="Google Shape;4474;p39"/>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9"/>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39"/>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39"/>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9"/>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9"/>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9"/>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9"/>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9"/>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9"/>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39"/>
          <p:cNvGrpSpPr/>
          <p:nvPr/>
        </p:nvGrpSpPr>
        <p:grpSpPr>
          <a:xfrm>
            <a:off x="4134734" y="2303017"/>
            <a:ext cx="361194" cy="359355"/>
            <a:chOff x="4147908" y="2303017"/>
            <a:chExt cx="361194" cy="359355"/>
          </a:xfrm>
        </p:grpSpPr>
        <p:sp>
          <p:nvSpPr>
            <p:cNvPr id="4485" name="Google Shape;4485;p39"/>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9"/>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39"/>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39"/>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39"/>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9"/>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9"/>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9"/>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9"/>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9"/>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39"/>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9"/>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9"/>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9"/>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39"/>
          <p:cNvGrpSpPr/>
          <p:nvPr/>
        </p:nvGrpSpPr>
        <p:grpSpPr>
          <a:xfrm>
            <a:off x="5278954" y="2299891"/>
            <a:ext cx="367027" cy="365214"/>
            <a:chOff x="5292128" y="2299891"/>
            <a:chExt cx="367027" cy="365214"/>
          </a:xfrm>
        </p:grpSpPr>
        <p:sp>
          <p:nvSpPr>
            <p:cNvPr id="4500" name="Google Shape;4500;p39"/>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9"/>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39"/>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39"/>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39"/>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9"/>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39"/>
          <p:cNvGrpSpPr/>
          <p:nvPr/>
        </p:nvGrpSpPr>
        <p:grpSpPr>
          <a:xfrm>
            <a:off x="5860443" y="2309901"/>
            <a:ext cx="345720" cy="345720"/>
            <a:chOff x="5873617" y="2309901"/>
            <a:chExt cx="345720" cy="345720"/>
          </a:xfrm>
        </p:grpSpPr>
        <p:sp>
          <p:nvSpPr>
            <p:cNvPr id="4507" name="Google Shape;4507;p39"/>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9"/>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9"/>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39"/>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9"/>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9"/>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9"/>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9"/>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9"/>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9"/>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39"/>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9"/>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9"/>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9"/>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9"/>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9"/>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39"/>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39"/>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39"/>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39"/>
          <p:cNvGrpSpPr/>
          <p:nvPr/>
        </p:nvGrpSpPr>
        <p:grpSpPr>
          <a:xfrm>
            <a:off x="6850154" y="2297710"/>
            <a:ext cx="391460" cy="370127"/>
            <a:chOff x="6863329" y="2297710"/>
            <a:chExt cx="391460" cy="370127"/>
          </a:xfrm>
        </p:grpSpPr>
        <p:sp>
          <p:nvSpPr>
            <p:cNvPr id="4527" name="Google Shape;4527;p39"/>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9"/>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9"/>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9"/>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39"/>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39"/>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39"/>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39"/>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39"/>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39"/>
          <p:cNvGrpSpPr/>
          <p:nvPr/>
        </p:nvGrpSpPr>
        <p:grpSpPr>
          <a:xfrm>
            <a:off x="7408313" y="2318518"/>
            <a:ext cx="342620" cy="328459"/>
            <a:chOff x="7421488" y="2318518"/>
            <a:chExt cx="342620" cy="328459"/>
          </a:xfrm>
        </p:grpSpPr>
        <p:sp>
          <p:nvSpPr>
            <p:cNvPr id="4537" name="Google Shape;4537;p39"/>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9"/>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9"/>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9"/>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9"/>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39"/>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9"/>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4" name="Google Shape;4544;p39"/>
          <p:cNvGrpSpPr/>
          <p:nvPr/>
        </p:nvGrpSpPr>
        <p:grpSpPr>
          <a:xfrm>
            <a:off x="2495198" y="2779889"/>
            <a:ext cx="337523" cy="337680"/>
            <a:chOff x="2508373" y="2779889"/>
            <a:chExt cx="337523" cy="337680"/>
          </a:xfrm>
        </p:grpSpPr>
        <p:sp>
          <p:nvSpPr>
            <p:cNvPr id="4545" name="Google Shape;4545;p39"/>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9"/>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9"/>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9"/>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39"/>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39"/>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39"/>
          <p:cNvGrpSpPr/>
          <p:nvPr/>
        </p:nvGrpSpPr>
        <p:grpSpPr>
          <a:xfrm>
            <a:off x="2137900" y="4141593"/>
            <a:ext cx="410613" cy="372229"/>
            <a:chOff x="1884401" y="4141593"/>
            <a:chExt cx="410613" cy="372229"/>
          </a:xfrm>
        </p:grpSpPr>
        <p:sp>
          <p:nvSpPr>
            <p:cNvPr id="4552" name="Google Shape;4552;p39"/>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9"/>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9"/>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9"/>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9"/>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39"/>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9"/>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9" name="Google Shape;4559;p39"/>
          <p:cNvGrpSpPr/>
          <p:nvPr/>
        </p:nvGrpSpPr>
        <p:grpSpPr>
          <a:xfrm>
            <a:off x="1417658" y="2773689"/>
            <a:ext cx="294515" cy="349897"/>
            <a:chOff x="1430832" y="2773689"/>
            <a:chExt cx="294515" cy="349897"/>
          </a:xfrm>
        </p:grpSpPr>
        <p:sp>
          <p:nvSpPr>
            <p:cNvPr id="4560" name="Google Shape;4560;p39"/>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9"/>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9"/>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9"/>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39"/>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9"/>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9"/>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9"/>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39"/>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39"/>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39"/>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39"/>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39"/>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39"/>
          <p:cNvGrpSpPr/>
          <p:nvPr/>
        </p:nvGrpSpPr>
        <p:grpSpPr>
          <a:xfrm>
            <a:off x="3069042" y="2788586"/>
            <a:ext cx="288866" cy="320236"/>
            <a:chOff x="3082217" y="2788586"/>
            <a:chExt cx="288866" cy="320236"/>
          </a:xfrm>
        </p:grpSpPr>
        <p:sp>
          <p:nvSpPr>
            <p:cNvPr id="4574" name="Google Shape;4574;p39"/>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39"/>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39"/>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39"/>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39"/>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39"/>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39"/>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1" name="Google Shape;4581;p39"/>
          <p:cNvGrpSpPr/>
          <p:nvPr/>
        </p:nvGrpSpPr>
        <p:grpSpPr>
          <a:xfrm>
            <a:off x="3597382" y="2780704"/>
            <a:ext cx="325017" cy="336052"/>
            <a:chOff x="3610557" y="2780704"/>
            <a:chExt cx="325017" cy="336052"/>
          </a:xfrm>
        </p:grpSpPr>
        <p:sp>
          <p:nvSpPr>
            <p:cNvPr id="4582" name="Google Shape;4582;p39"/>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39"/>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39"/>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5" name="Google Shape;4585;p39"/>
          <p:cNvGrpSpPr/>
          <p:nvPr/>
        </p:nvGrpSpPr>
        <p:grpSpPr>
          <a:xfrm>
            <a:off x="4165893" y="2811495"/>
            <a:ext cx="286475" cy="274390"/>
            <a:chOff x="4179067" y="2811495"/>
            <a:chExt cx="286475" cy="274390"/>
          </a:xfrm>
        </p:grpSpPr>
        <p:sp>
          <p:nvSpPr>
            <p:cNvPr id="4586" name="Google Shape;4586;p39"/>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39"/>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39"/>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39"/>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39"/>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39"/>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39"/>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39"/>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39"/>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5" name="Google Shape;4595;p39"/>
          <p:cNvGrpSpPr/>
          <p:nvPr/>
        </p:nvGrpSpPr>
        <p:grpSpPr>
          <a:xfrm>
            <a:off x="4673583" y="2762156"/>
            <a:ext cx="371047" cy="374199"/>
            <a:chOff x="4686757" y="2762156"/>
            <a:chExt cx="371047" cy="374199"/>
          </a:xfrm>
        </p:grpSpPr>
        <p:sp>
          <p:nvSpPr>
            <p:cNvPr id="4596" name="Google Shape;4596;p39"/>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39"/>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39"/>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39"/>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39"/>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39"/>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39"/>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39"/>
          <p:cNvGrpSpPr/>
          <p:nvPr/>
        </p:nvGrpSpPr>
        <p:grpSpPr>
          <a:xfrm>
            <a:off x="5208438" y="2784802"/>
            <a:ext cx="406567" cy="327855"/>
            <a:chOff x="5221613" y="2784802"/>
            <a:chExt cx="406567" cy="327855"/>
          </a:xfrm>
        </p:grpSpPr>
        <p:sp>
          <p:nvSpPr>
            <p:cNvPr id="4604" name="Google Shape;4604;p39"/>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39"/>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39"/>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39"/>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39"/>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39"/>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39"/>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39"/>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39"/>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39"/>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39"/>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39"/>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39"/>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39"/>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39"/>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39"/>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39"/>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39"/>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39"/>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39"/>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39"/>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39"/>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39"/>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39"/>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39"/>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39"/>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39"/>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39"/>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39"/>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39"/>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4" name="Google Shape;4634;p39"/>
          <p:cNvGrpSpPr/>
          <p:nvPr/>
        </p:nvGrpSpPr>
        <p:grpSpPr>
          <a:xfrm>
            <a:off x="5799412" y="2760921"/>
            <a:ext cx="303605" cy="375434"/>
            <a:chOff x="5812586" y="2760921"/>
            <a:chExt cx="303605" cy="375434"/>
          </a:xfrm>
        </p:grpSpPr>
        <p:sp>
          <p:nvSpPr>
            <p:cNvPr id="4635" name="Google Shape;4635;p39"/>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39"/>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39"/>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39"/>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39"/>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39"/>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39"/>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39"/>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39"/>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39"/>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39"/>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6" name="Google Shape;4646;p39"/>
          <p:cNvGrpSpPr/>
          <p:nvPr/>
        </p:nvGrpSpPr>
        <p:grpSpPr>
          <a:xfrm>
            <a:off x="6321499" y="2759633"/>
            <a:ext cx="378508" cy="378166"/>
            <a:chOff x="6334673" y="2759633"/>
            <a:chExt cx="378508" cy="378166"/>
          </a:xfrm>
        </p:grpSpPr>
        <p:sp>
          <p:nvSpPr>
            <p:cNvPr id="4647" name="Google Shape;4647;p39"/>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39"/>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39"/>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39"/>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1" name="Google Shape;4651;p39"/>
          <p:cNvGrpSpPr/>
          <p:nvPr/>
        </p:nvGrpSpPr>
        <p:grpSpPr>
          <a:xfrm>
            <a:off x="7999471" y="2806477"/>
            <a:ext cx="319763" cy="284505"/>
            <a:chOff x="8012645" y="2806477"/>
            <a:chExt cx="319763" cy="284505"/>
          </a:xfrm>
        </p:grpSpPr>
        <p:sp>
          <p:nvSpPr>
            <p:cNvPr id="4652" name="Google Shape;4652;p39"/>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39"/>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39"/>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39"/>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39"/>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39"/>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39"/>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39"/>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39"/>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39"/>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2" name="Google Shape;4662;p39"/>
          <p:cNvGrpSpPr/>
          <p:nvPr/>
        </p:nvGrpSpPr>
        <p:grpSpPr>
          <a:xfrm>
            <a:off x="2707935" y="4162138"/>
            <a:ext cx="385339" cy="388071"/>
            <a:chOff x="2454435" y="4162138"/>
            <a:chExt cx="385339" cy="388071"/>
          </a:xfrm>
        </p:grpSpPr>
        <p:sp>
          <p:nvSpPr>
            <p:cNvPr id="4663" name="Google Shape;4663;p39"/>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39"/>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39"/>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39"/>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39"/>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39"/>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39"/>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39"/>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39"/>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39"/>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39"/>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39"/>
          <p:cNvGrpSpPr/>
          <p:nvPr/>
        </p:nvGrpSpPr>
        <p:grpSpPr>
          <a:xfrm>
            <a:off x="3855439" y="4161192"/>
            <a:ext cx="275178" cy="388912"/>
            <a:chOff x="3601939" y="4161192"/>
            <a:chExt cx="275178" cy="388912"/>
          </a:xfrm>
        </p:grpSpPr>
        <p:sp>
          <p:nvSpPr>
            <p:cNvPr id="4675" name="Google Shape;4675;p39"/>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39"/>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39"/>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39"/>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39"/>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39"/>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39"/>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39"/>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39"/>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39"/>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39"/>
          <p:cNvGrpSpPr/>
          <p:nvPr/>
        </p:nvGrpSpPr>
        <p:grpSpPr>
          <a:xfrm>
            <a:off x="822849" y="3215146"/>
            <a:ext cx="375802" cy="371677"/>
            <a:chOff x="836023" y="3215146"/>
            <a:chExt cx="375802" cy="371677"/>
          </a:xfrm>
        </p:grpSpPr>
        <p:sp>
          <p:nvSpPr>
            <p:cNvPr id="4686" name="Google Shape;4686;p39"/>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39"/>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39"/>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39"/>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9"/>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39"/>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9"/>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39"/>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39"/>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39"/>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39"/>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39"/>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39"/>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9"/>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39"/>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39"/>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2" name="Google Shape;4702;p39"/>
          <p:cNvGrpSpPr/>
          <p:nvPr/>
        </p:nvGrpSpPr>
        <p:grpSpPr>
          <a:xfrm>
            <a:off x="1343123" y="3210890"/>
            <a:ext cx="431368" cy="380189"/>
            <a:chOff x="1356297" y="3210890"/>
            <a:chExt cx="431368" cy="380189"/>
          </a:xfrm>
        </p:grpSpPr>
        <p:sp>
          <p:nvSpPr>
            <p:cNvPr id="4703" name="Google Shape;4703;p39"/>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9"/>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9"/>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9"/>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9"/>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9"/>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9"/>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9"/>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9"/>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9"/>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9"/>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9"/>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9"/>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6" name="Google Shape;4716;p39"/>
          <p:cNvGrpSpPr/>
          <p:nvPr/>
        </p:nvGrpSpPr>
        <p:grpSpPr>
          <a:xfrm>
            <a:off x="1890563" y="3215540"/>
            <a:ext cx="411874" cy="370731"/>
            <a:chOff x="1903737" y="3215540"/>
            <a:chExt cx="411874" cy="370731"/>
          </a:xfrm>
        </p:grpSpPr>
        <p:sp>
          <p:nvSpPr>
            <p:cNvPr id="4717" name="Google Shape;4717;p39"/>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9"/>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9"/>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9"/>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9"/>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9"/>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9"/>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9"/>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9"/>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6" name="Google Shape;4726;p39"/>
          <p:cNvGrpSpPr/>
          <p:nvPr/>
        </p:nvGrpSpPr>
        <p:grpSpPr>
          <a:xfrm>
            <a:off x="2455290" y="3248854"/>
            <a:ext cx="397818" cy="304078"/>
            <a:chOff x="2468465" y="3248854"/>
            <a:chExt cx="397818" cy="304078"/>
          </a:xfrm>
        </p:grpSpPr>
        <p:sp>
          <p:nvSpPr>
            <p:cNvPr id="4727" name="Google Shape;4727;p39"/>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9"/>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9"/>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9"/>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9"/>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9"/>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39"/>
          <p:cNvGrpSpPr/>
          <p:nvPr/>
        </p:nvGrpSpPr>
        <p:grpSpPr>
          <a:xfrm>
            <a:off x="3003992" y="3216013"/>
            <a:ext cx="394376" cy="369812"/>
            <a:chOff x="3017166" y="3216013"/>
            <a:chExt cx="394376" cy="369812"/>
          </a:xfrm>
        </p:grpSpPr>
        <p:sp>
          <p:nvSpPr>
            <p:cNvPr id="4734" name="Google Shape;4734;p39"/>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9"/>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6" name="Google Shape;4736;p39"/>
          <p:cNvGrpSpPr/>
          <p:nvPr/>
        </p:nvGrpSpPr>
        <p:grpSpPr>
          <a:xfrm>
            <a:off x="4196868" y="3213228"/>
            <a:ext cx="199014" cy="375408"/>
            <a:chOff x="4210043" y="3213228"/>
            <a:chExt cx="199014" cy="375408"/>
          </a:xfrm>
        </p:grpSpPr>
        <p:sp>
          <p:nvSpPr>
            <p:cNvPr id="4737" name="Google Shape;4737;p39"/>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9"/>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9"/>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9"/>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9"/>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9"/>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9"/>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9"/>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9"/>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9"/>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7" name="Google Shape;4747;p39"/>
          <p:cNvGrpSpPr/>
          <p:nvPr/>
        </p:nvGrpSpPr>
        <p:grpSpPr>
          <a:xfrm>
            <a:off x="4804971" y="3203323"/>
            <a:ext cx="77845" cy="395165"/>
            <a:chOff x="4818146" y="3203323"/>
            <a:chExt cx="77845" cy="395165"/>
          </a:xfrm>
        </p:grpSpPr>
        <p:sp>
          <p:nvSpPr>
            <p:cNvPr id="4748" name="Google Shape;4748;p39"/>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9"/>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9"/>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9"/>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9"/>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9"/>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9"/>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9"/>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6" name="Google Shape;4756;p39"/>
          <p:cNvGrpSpPr/>
          <p:nvPr/>
        </p:nvGrpSpPr>
        <p:grpSpPr>
          <a:xfrm>
            <a:off x="5215716" y="3235428"/>
            <a:ext cx="344091" cy="332767"/>
            <a:chOff x="5228890" y="3235428"/>
            <a:chExt cx="344091" cy="332767"/>
          </a:xfrm>
        </p:grpSpPr>
        <p:sp>
          <p:nvSpPr>
            <p:cNvPr id="4757" name="Google Shape;4757;p39"/>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9"/>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9"/>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9"/>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9"/>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39"/>
          <p:cNvGrpSpPr/>
          <p:nvPr/>
        </p:nvGrpSpPr>
        <p:grpSpPr>
          <a:xfrm>
            <a:off x="5744739" y="3227047"/>
            <a:ext cx="388544" cy="347927"/>
            <a:chOff x="5757913" y="3227047"/>
            <a:chExt cx="388544" cy="347927"/>
          </a:xfrm>
        </p:grpSpPr>
        <p:sp>
          <p:nvSpPr>
            <p:cNvPr id="4763" name="Google Shape;4763;p39"/>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9"/>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5" name="Google Shape;4765;p39"/>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6" name="Google Shape;4766;p39"/>
          <p:cNvGrpSpPr/>
          <p:nvPr/>
        </p:nvGrpSpPr>
        <p:grpSpPr>
          <a:xfrm>
            <a:off x="6881681" y="3227074"/>
            <a:ext cx="324938" cy="347717"/>
            <a:chOff x="6894856" y="3227074"/>
            <a:chExt cx="324938" cy="347717"/>
          </a:xfrm>
        </p:grpSpPr>
        <p:sp>
          <p:nvSpPr>
            <p:cNvPr id="4767" name="Google Shape;4767;p39"/>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9"/>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9"/>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9"/>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9"/>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9"/>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9"/>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9"/>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9"/>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9"/>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9"/>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9"/>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9"/>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9"/>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9"/>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39"/>
          <p:cNvGrpSpPr/>
          <p:nvPr/>
        </p:nvGrpSpPr>
        <p:grpSpPr>
          <a:xfrm>
            <a:off x="7401772" y="3220873"/>
            <a:ext cx="360091" cy="360117"/>
            <a:chOff x="7414946" y="3220873"/>
            <a:chExt cx="360091" cy="360117"/>
          </a:xfrm>
        </p:grpSpPr>
        <p:sp>
          <p:nvSpPr>
            <p:cNvPr id="4783" name="Google Shape;4783;p39"/>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9"/>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9"/>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9"/>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9"/>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9"/>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9"/>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9"/>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9"/>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9"/>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9"/>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39"/>
          <p:cNvGrpSpPr/>
          <p:nvPr/>
        </p:nvGrpSpPr>
        <p:grpSpPr>
          <a:xfrm>
            <a:off x="8014052" y="3215041"/>
            <a:ext cx="231829" cy="371782"/>
            <a:chOff x="8027227" y="3215041"/>
            <a:chExt cx="231829" cy="371782"/>
          </a:xfrm>
        </p:grpSpPr>
        <p:sp>
          <p:nvSpPr>
            <p:cNvPr id="4795" name="Google Shape;4795;p39"/>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9"/>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9"/>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9"/>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9"/>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9"/>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9"/>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9"/>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9"/>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9"/>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5" name="Google Shape;4805;p39"/>
          <p:cNvGrpSpPr/>
          <p:nvPr/>
        </p:nvGrpSpPr>
        <p:grpSpPr>
          <a:xfrm>
            <a:off x="4347102" y="4146138"/>
            <a:ext cx="395638" cy="420544"/>
            <a:chOff x="4093603" y="4146138"/>
            <a:chExt cx="395638" cy="420544"/>
          </a:xfrm>
        </p:grpSpPr>
        <p:sp>
          <p:nvSpPr>
            <p:cNvPr id="4806" name="Google Shape;4806;p39"/>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9"/>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9"/>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9"/>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9"/>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9"/>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9"/>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9"/>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9"/>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9"/>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9"/>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9"/>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9"/>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9"/>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9"/>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9"/>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9"/>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3" name="Google Shape;4823;p39"/>
          <p:cNvGrpSpPr/>
          <p:nvPr/>
        </p:nvGrpSpPr>
        <p:grpSpPr>
          <a:xfrm>
            <a:off x="4897905" y="4162322"/>
            <a:ext cx="392065" cy="387887"/>
            <a:chOff x="4644406" y="4162322"/>
            <a:chExt cx="392065" cy="387887"/>
          </a:xfrm>
        </p:grpSpPr>
        <p:sp>
          <p:nvSpPr>
            <p:cNvPr id="4824" name="Google Shape;4824;p39"/>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9"/>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9"/>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9"/>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9"/>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9"/>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0" name="Google Shape;4830;p39"/>
          <p:cNvGrpSpPr/>
          <p:nvPr/>
        </p:nvGrpSpPr>
        <p:grpSpPr>
          <a:xfrm>
            <a:off x="5981882" y="4221698"/>
            <a:ext cx="417128" cy="269162"/>
            <a:chOff x="5728383" y="4221698"/>
            <a:chExt cx="417128" cy="269162"/>
          </a:xfrm>
        </p:grpSpPr>
        <p:sp>
          <p:nvSpPr>
            <p:cNvPr id="4831" name="Google Shape;4831;p39"/>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9"/>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9"/>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9"/>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9"/>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9"/>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9"/>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9"/>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9"/>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9"/>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9"/>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9"/>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39"/>
          <p:cNvGrpSpPr/>
          <p:nvPr/>
        </p:nvGrpSpPr>
        <p:grpSpPr>
          <a:xfrm>
            <a:off x="821036" y="3696905"/>
            <a:ext cx="371782" cy="342751"/>
            <a:chOff x="834210" y="3696905"/>
            <a:chExt cx="371782" cy="342751"/>
          </a:xfrm>
        </p:grpSpPr>
        <p:sp>
          <p:nvSpPr>
            <p:cNvPr id="4844" name="Google Shape;4844;p39"/>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9"/>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9"/>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9"/>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9"/>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9"/>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9"/>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9"/>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9"/>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9"/>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9"/>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9"/>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39"/>
          <p:cNvGrpSpPr/>
          <p:nvPr/>
        </p:nvGrpSpPr>
        <p:grpSpPr>
          <a:xfrm>
            <a:off x="1346223" y="3682271"/>
            <a:ext cx="395296" cy="371966"/>
            <a:chOff x="1359398" y="3682271"/>
            <a:chExt cx="395296" cy="371966"/>
          </a:xfrm>
        </p:grpSpPr>
        <p:sp>
          <p:nvSpPr>
            <p:cNvPr id="4857" name="Google Shape;4857;p39"/>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9"/>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9"/>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9"/>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9"/>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9"/>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9"/>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39"/>
          <p:cNvGrpSpPr/>
          <p:nvPr/>
        </p:nvGrpSpPr>
        <p:grpSpPr>
          <a:xfrm>
            <a:off x="1894924" y="3682271"/>
            <a:ext cx="395296" cy="371966"/>
            <a:chOff x="1908099" y="3682271"/>
            <a:chExt cx="395296" cy="371966"/>
          </a:xfrm>
        </p:grpSpPr>
        <p:sp>
          <p:nvSpPr>
            <p:cNvPr id="4865" name="Google Shape;4865;p39"/>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9"/>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9"/>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9"/>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9"/>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9"/>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9"/>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2" name="Google Shape;4872;p39"/>
          <p:cNvGrpSpPr/>
          <p:nvPr/>
        </p:nvGrpSpPr>
        <p:grpSpPr>
          <a:xfrm>
            <a:off x="2443625" y="3682271"/>
            <a:ext cx="395270" cy="371966"/>
            <a:chOff x="2456800" y="3682271"/>
            <a:chExt cx="395270" cy="371966"/>
          </a:xfrm>
        </p:grpSpPr>
        <p:sp>
          <p:nvSpPr>
            <p:cNvPr id="4873" name="Google Shape;4873;p39"/>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9"/>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9"/>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9"/>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9"/>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9"/>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9"/>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9"/>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9"/>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2" name="Google Shape;4882;p39"/>
          <p:cNvGrpSpPr/>
          <p:nvPr/>
        </p:nvGrpSpPr>
        <p:grpSpPr>
          <a:xfrm>
            <a:off x="3001075" y="3682271"/>
            <a:ext cx="391092" cy="371940"/>
            <a:chOff x="3014250" y="3682271"/>
            <a:chExt cx="391092" cy="371940"/>
          </a:xfrm>
        </p:grpSpPr>
        <p:sp>
          <p:nvSpPr>
            <p:cNvPr id="4883" name="Google Shape;4883;p39"/>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9"/>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9"/>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6" name="Google Shape;4886;p39"/>
          <p:cNvGrpSpPr/>
          <p:nvPr/>
        </p:nvGrpSpPr>
        <p:grpSpPr>
          <a:xfrm>
            <a:off x="3555950" y="3702947"/>
            <a:ext cx="388728" cy="330692"/>
            <a:chOff x="3569125" y="3702947"/>
            <a:chExt cx="388728" cy="330692"/>
          </a:xfrm>
        </p:grpSpPr>
        <p:sp>
          <p:nvSpPr>
            <p:cNvPr id="4887" name="Google Shape;4887;p39"/>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39"/>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9"/>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9"/>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39"/>
          <p:cNvGrpSpPr/>
          <p:nvPr/>
        </p:nvGrpSpPr>
        <p:grpSpPr>
          <a:xfrm>
            <a:off x="4098819" y="3682455"/>
            <a:ext cx="387992" cy="371625"/>
            <a:chOff x="4111994" y="3682455"/>
            <a:chExt cx="387992" cy="371625"/>
          </a:xfrm>
        </p:grpSpPr>
        <p:sp>
          <p:nvSpPr>
            <p:cNvPr id="4892" name="Google Shape;4892;p39"/>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9"/>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4" name="Google Shape;4894;p39"/>
          <p:cNvGrpSpPr/>
          <p:nvPr/>
        </p:nvGrpSpPr>
        <p:grpSpPr>
          <a:xfrm>
            <a:off x="4661734" y="3682271"/>
            <a:ext cx="371966" cy="371966"/>
            <a:chOff x="4674908" y="3682271"/>
            <a:chExt cx="371966" cy="371966"/>
          </a:xfrm>
        </p:grpSpPr>
        <p:sp>
          <p:nvSpPr>
            <p:cNvPr id="4895" name="Google Shape;4895;p39"/>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9"/>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9"/>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9"/>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9" name="Google Shape;4899;p39"/>
          <p:cNvGrpSpPr/>
          <p:nvPr/>
        </p:nvGrpSpPr>
        <p:grpSpPr>
          <a:xfrm>
            <a:off x="5210435" y="3731112"/>
            <a:ext cx="371782" cy="274285"/>
            <a:chOff x="5223609" y="3731112"/>
            <a:chExt cx="371782" cy="274285"/>
          </a:xfrm>
        </p:grpSpPr>
        <p:sp>
          <p:nvSpPr>
            <p:cNvPr id="4900" name="Google Shape;4900;p3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3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2" name="Google Shape;4902;p39"/>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3" name="Google Shape;4903;p39"/>
          <p:cNvGrpSpPr/>
          <p:nvPr/>
        </p:nvGrpSpPr>
        <p:grpSpPr>
          <a:xfrm>
            <a:off x="6306734" y="3696721"/>
            <a:ext cx="373963" cy="343119"/>
            <a:chOff x="6319908" y="3696721"/>
            <a:chExt cx="373963" cy="343119"/>
          </a:xfrm>
        </p:grpSpPr>
        <p:sp>
          <p:nvSpPr>
            <p:cNvPr id="4904" name="Google Shape;4904;p39"/>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9"/>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9"/>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9"/>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9"/>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9"/>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9"/>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9"/>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9"/>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39"/>
          <p:cNvGrpSpPr/>
          <p:nvPr/>
        </p:nvGrpSpPr>
        <p:grpSpPr>
          <a:xfrm>
            <a:off x="6858167" y="3740044"/>
            <a:ext cx="371966" cy="256420"/>
            <a:chOff x="6871342" y="3740044"/>
            <a:chExt cx="371966" cy="256420"/>
          </a:xfrm>
        </p:grpSpPr>
        <p:sp>
          <p:nvSpPr>
            <p:cNvPr id="4914" name="Google Shape;4914;p39"/>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9"/>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9"/>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9"/>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9"/>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9"/>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9"/>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9"/>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9"/>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9"/>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9"/>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9"/>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39"/>
          <p:cNvGrpSpPr/>
          <p:nvPr/>
        </p:nvGrpSpPr>
        <p:grpSpPr>
          <a:xfrm>
            <a:off x="7389187" y="3681535"/>
            <a:ext cx="402757" cy="372728"/>
            <a:chOff x="7402362" y="3681535"/>
            <a:chExt cx="402757" cy="372728"/>
          </a:xfrm>
        </p:grpSpPr>
        <p:sp>
          <p:nvSpPr>
            <p:cNvPr id="4927" name="Google Shape;4927;p39"/>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9"/>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9"/>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9"/>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9"/>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9"/>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9"/>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9"/>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9"/>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9"/>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9"/>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9"/>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39"/>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39"/>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9"/>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9"/>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3" name="Google Shape;4943;p39"/>
          <p:cNvGrpSpPr/>
          <p:nvPr/>
        </p:nvGrpSpPr>
        <p:grpSpPr>
          <a:xfrm>
            <a:off x="7947530" y="3736235"/>
            <a:ext cx="378902" cy="264065"/>
            <a:chOff x="7960705" y="3736235"/>
            <a:chExt cx="378902" cy="264065"/>
          </a:xfrm>
        </p:grpSpPr>
        <p:sp>
          <p:nvSpPr>
            <p:cNvPr id="4944" name="Google Shape;4944;p39"/>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9"/>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9"/>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9"/>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9"/>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9"/>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9"/>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9"/>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39"/>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39"/>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39"/>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39"/>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39"/>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39"/>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39"/>
          <p:cNvGrpSpPr/>
          <p:nvPr/>
        </p:nvGrpSpPr>
        <p:grpSpPr>
          <a:xfrm>
            <a:off x="6654327" y="4162270"/>
            <a:ext cx="166200" cy="388019"/>
            <a:chOff x="6400828" y="4162270"/>
            <a:chExt cx="166200" cy="388019"/>
          </a:xfrm>
        </p:grpSpPr>
        <p:sp>
          <p:nvSpPr>
            <p:cNvPr id="4959" name="Google Shape;4959;p39"/>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39"/>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39"/>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39"/>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39"/>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39"/>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39"/>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39"/>
          <p:cNvGrpSpPr/>
          <p:nvPr/>
        </p:nvGrpSpPr>
        <p:grpSpPr>
          <a:xfrm>
            <a:off x="7173314" y="4162270"/>
            <a:ext cx="225260" cy="388019"/>
            <a:chOff x="6919815" y="4162270"/>
            <a:chExt cx="225260" cy="388019"/>
          </a:xfrm>
        </p:grpSpPr>
        <p:sp>
          <p:nvSpPr>
            <p:cNvPr id="4967" name="Google Shape;4967;p39"/>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39"/>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39"/>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39"/>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39"/>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39"/>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39"/>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39"/>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39"/>
          <p:cNvGrpSpPr/>
          <p:nvPr/>
        </p:nvGrpSpPr>
        <p:grpSpPr>
          <a:xfrm>
            <a:off x="7639099" y="4177035"/>
            <a:ext cx="388728" cy="358383"/>
            <a:chOff x="7385600" y="4177035"/>
            <a:chExt cx="388728" cy="358383"/>
          </a:xfrm>
        </p:grpSpPr>
        <p:sp>
          <p:nvSpPr>
            <p:cNvPr id="4976" name="Google Shape;4976;p39"/>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39"/>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39"/>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39"/>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39"/>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39"/>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39"/>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3" name="Google Shape;4983;p39"/>
          <p:cNvGrpSpPr/>
          <p:nvPr/>
        </p:nvGrpSpPr>
        <p:grpSpPr>
          <a:xfrm>
            <a:off x="3611911" y="3259862"/>
            <a:ext cx="369207" cy="258259"/>
            <a:chOff x="3625085" y="3259862"/>
            <a:chExt cx="369207" cy="258259"/>
          </a:xfrm>
        </p:grpSpPr>
        <p:sp>
          <p:nvSpPr>
            <p:cNvPr id="4984" name="Google Shape;4984;p39"/>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39"/>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39"/>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39"/>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39"/>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39"/>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39"/>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39"/>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39"/>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39"/>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39"/>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39"/>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39"/>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7" name="Google Shape;4997;p39"/>
          <p:cNvGrpSpPr/>
          <p:nvPr/>
        </p:nvGrpSpPr>
        <p:grpSpPr>
          <a:xfrm>
            <a:off x="6304185" y="3276808"/>
            <a:ext cx="363217" cy="248590"/>
            <a:chOff x="6317360" y="3276808"/>
            <a:chExt cx="363217" cy="248590"/>
          </a:xfrm>
        </p:grpSpPr>
        <p:sp>
          <p:nvSpPr>
            <p:cNvPr id="4998" name="Google Shape;4998;p39"/>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39"/>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39"/>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39"/>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39"/>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39"/>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39"/>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39"/>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39"/>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39"/>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39"/>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39"/>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39"/>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39"/>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39"/>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39"/>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39"/>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39"/>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39"/>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39"/>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39"/>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39"/>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39"/>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39"/>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39"/>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39"/>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39"/>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39"/>
          <p:cNvGrpSpPr/>
          <p:nvPr/>
        </p:nvGrpSpPr>
        <p:grpSpPr>
          <a:xfrm>
            <a:off x="5337891" y="4183682"/>
            <a:ext cx="504064" cy="325595"/>
            <a:chOff x="5084391" y="4183682"/>
            <a:chExt cx="504064" cy="325595"/>
          </a:xfrm>
        </p:grpSpPr>
        <p:sp>
          <p:nvSpPr>
            <p:cNvPr id="5026" name="Google Shape;5026;p39"/>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39"/>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39"/>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39"/>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39"/>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39"/>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39"/>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39"/>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39"/>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39"/>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39"/>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39"/>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39"/>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39"/>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39"/>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39"/>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39"/>
          <p:cNvGrpSpPr/>
          <p:nvPr/>
        </p:nvGrpSpPr>
        <p:grpSpPr>
          <a:xfrm>
            <a:off x="7934420" y="2347996"/>
            <a:ext cx="379795" cy="267165"/>
            <a:chOff x="7947595" y="2347996"/>
            <a:chExt cx="379795" cy="267165"/>
          </a:xfrm>
        </p:grpSpPr>
        <p:sp>
          <p:nvSpPr>
            <p:cNvPr id="5043" name="Google Shape;5043;p39"/>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39"/>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39"/>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39"/>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39"/>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39"/>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39"/>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39"/>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39"/>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39"/>
          <p:cNvGrpSpPr/>
          <p:nvPr/>
        </p:nvGrpSpPr>
        <p:grpSpPr>
          <a:xfrm>
            <a:off x="6387469" y="2310269"/>
            <a:ext cx="275362" cy="338784"/>
            <a:chOff x="6400644" y="2310269"/>
            <a:chExt cx="275362" cy="338784"/>
          </a:xfrm>
        </p:grpSpPr>
        <p:sp>
          <p:nvSpPr>
            <p:cNvPr id="5053" name="Google Shape;5053;p39"/>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39"/>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39"/>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39"/>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39"/>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39"/>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39"/>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39"/>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39"/>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39"/>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39"/>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39"/>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39"/>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39"/>
          <p:cNvGrpSpPr/>
          <p:nvPr/>
        </p:nvGrpSpPr>
        <p:grpSpPr>
          <a:xfrm>
            <a:off x="1595767" y="4161009"/>
            <a:ext cx="359565" cy="358094"/>
            <a:chOff x="1342268" y="4161009"/>
            <a:chExt cx="359565" cy="358094"/>
          </a:xfrm>
        </p:grpSpPr>
        <p:sp>
          <p:nvSpPr>
            <p:cNvPr id="5067" name="Google Shape;5067;p39"/>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39"/>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39"/>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39"/>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39"/>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39"/>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39"/>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39"/>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39"/>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39"/>
          <p:cNvGrpSpPr/>
          <p:nvPr/>
        </p:nvGrpSpPr>
        <p:grpSpPr>
          <a:xfrm>
            <a:off x="1899837" y="2764940"/>
            <a:ext cx="417523" cy="374252"/>
            <a:chOff x="1913012" y="2764940"/>
            <a:chExt cx="417523" cy="374252"/>
          </a:xfrm>
        </p:grpSpPr>
        <p:sp>
          <p:nvSpPr>
            <p:cNvPr id="5077" name="Google Shape;5077;p39"/>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39"/>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39"/>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39"/>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39"/>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39"/>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39"/>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39"/>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39"/>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39"/>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39"/>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39"/>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39"/>
          <p:cNvGrpSpPr/>
          <p:nvPr/>
        </p:nvGrpSpPr>
        <p:grpSpPr>
          <a:xfrm>
            <a:off x="817568" y="2763601"/>
            <a:ext cx="384734" cy="381556"/>
            <a:chOff x="830742" y="2763601"/>
            <a:chExt cx="384734" cy="381556"/>
          </a:xfrm>
        </p:grpSpPr>
        <p:sp>
          <p:nvSpPr>
            <p:cNvPr id="5090" name="Google Shape;5090;p39"/>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39"/>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39"/>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39"/>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39"/>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39"/>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39"/>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39"/>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39"/>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39"/>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39"/>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39"/>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39"/>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39"/>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39"/>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39"/>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39"/>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39"/>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39"/>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39"/>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39"/>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39"/>
          <p:cNvGrpSpPr/>
          <p:nvPr/>
        </p:nvGrpSpPr>
        <p:grpSpPr>
          <a:xfrm>
            <a:off x="3260997" y="4183419"/>
            <a:ext cx="375434" cy="329667"/>
            <a:chOff x="3007498" y="4183419"/>
            <a:chExt cx="375434" cy="329667"/>
          </a:xfrm>
        </p:grpSpPr>
        <p:sp>
          <p:nvSpPr>
            <p:cNvPr id="5112" name="Google Shape;5112;p39"/>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39"/>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39"/>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39"/>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39"/>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39"/>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39"/>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39"/>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39"/>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39"/>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39"/>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39"/>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39"/>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39"/>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39"/>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39"/>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39"/>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39"/>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39"/>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39"/>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39"/>
          <p:cNvGrpSpPr/>
          <p:nvPr/>
        </p:nvGrpSpPr>
        <p:grpSpPr>
          <a:xfrm>
            <a:off x="6906101" y="2766990"/>
            <a:ext cx="274550" cy="354728"/>
            <a:chOff x="7606826" y="2419290"/>
            <a:chExt cx="274550" cy="354728"/>
          </a:xfrm>
        </p:grpSpPr>
        <p:sp>
          <p:nvSpPr>
            <p:cNvPr id="5133" name="Google Shape;5133;p39"/>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39"/>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39"/>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39"/>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39"/>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39"/>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39"/>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39"/>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39"/>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39"/>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39"/>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39"/>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39"/>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39"/>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39"/>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39"/>
          <p:cNvGrpSpPr/>
          <p:nvPr/>
        </p:nvGrpSpPr>
        <p:grpSpPr>
          <a:xfrm>
            <a:off x="7536994" y="2777003"/>
            <a:ext cx="263316" cy="354728"/>
            <a:chOff x="8062968" y="2419290"/>
            <a:chExt cx="263316" cy="354728"/>
          </a:xfrm>
        </p:grpSpPr>
        <p:sp>
          <p:nvSpPr>
            <p:cNvPr id="5149" name="Google Shape;5149;p39"/>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39"/>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39"/>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39"/>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39"/>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39"/>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39"/>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39"/>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39"/>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39"/>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39"/>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39"/>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39"/>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39"/>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39"/>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39"/>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39"/>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6" name="Google Shape;5166;p39"/>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167" name="Google Shape;5167;p39"/>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5168" name="Google Shape;5168;p39"/>
          <p:cNvGrpSpPr/>
          <p:nvPr/>
        </p:nvGrpSpPr>
        <p:grpSpPr>
          <a:xfrm>
            <a:off x="1089824" y="4149725"/>
            <a:ext cx="364280" cy="363684"/>
            <a:chOff x="836325" y="4149725"/>
            <a:chExt cx="364280" cy="363684"/>
          </a:xfrm>
        </p:grpSpPr>
        <p:sp>
          <p:nvSpPr>
            <p:cNvPr id="5169" name="Google Shape;5169;p39"/>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39"/>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39"/>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39"/>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39"/>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39"/>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39"/>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179"/>
        <p:cNvGrpSpPr/>
        <p:nvPr/>
      </p:nvGrpSpPr>
      <p:grpSpPr>
        <a:xfrm>
          <a:off x="0" y="0"/>
          <a:ext cx="0" cy="0"/>
          <a:chOff x="0" y="0"/>
          <a:chExt cx="0" cy="0"/>
        </a:xfrm>
      </p:grpSpPr>
      <p:grpSp>
        <p:nvGrpSpPr>
          <p:cNvPr id="5180" name="Google Shape;5180;p40"/>
          <p:cNvGrpSpPr/>
          <p:nvPr/>
        </p:nvGrpSpPr>
        <p:grpSpPr>
          <a:xfrm>
            <a:off x="7071588" y="2263554"/>
            <a:ext cx="362163" cy="347098"/>
            <a:chOff x="7075663" y="2444129"/>
            <a:chExt cx="362163" cy="347098"/>
          </a:xfrm>
        </p:grpSpPr>
        <p:sp>
          <p:nvSpPr>
            <p:cNvPr id="5181" name="Google Shape;5181;p40"/>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40"/>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40"/>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40"/>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40"/>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40"/>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0"/>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0"/>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40"/>
          <p:cNvGrpSpPr/>
          <p:nvPr/>
        </p:nvGrpSpPr>
        <p:grpSpPr>
          <a:xfrm>
            <a:off x="6634100" y="2256009"/>
            <a:ext cx="372197" cy="362163"/>
            <a:chOff x="6638175" y="2436584"/>
            <a:chExt cx="372197" cy="362163"/>
          </a:xfrm>
        </p:grpSpPr>
        <p:sp>
          <p:nvSpPr>
            <p:cNvPr id="5190" name="Google Shape;5190;p40"/>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0"/>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0"/>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0"/>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40"/>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40"/>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0"/>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40"/>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40"/>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40"/>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40"/>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40"/>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40"/>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40"/>
          <p:cNvGrpSpPr/>
          <p:nvPr/>
        </p:nvGrpSpPr>
        <p:grpSpPr>
          <a:xfrm>
            <a:off x="6188831" y="2258865"/>
            <a:ext cx="371699" cy="356084"/>
            <a:chOff x="6192906" y="2439440"/>
            <a:chExt cx="371699" cy="356084"/>
          </a:xfrm>
        </p:grpSpPr>
        <p:sp>
          <p:nvSpPr>
            <p:cNvPr id="5204" name="Google Shape;5204;p40"/>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40"/>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0"/>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40"/>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40"/>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40"/>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0"/>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40"/>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0"/>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0"/>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0"/>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40"/>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0"/>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40"/>
          <p:cNvGrpSpPr/>
          <p:nvPr/>
        </p:nvGrpSpPr>
        <p:grpSpPr>
          <a:xfrm>
            <a:off x="5758392" y="2256009"/>
            <a:ext cx="362163" cy="362163"/>
            <a:chOff x="5762467" y="2436584"/>
            <a:chExt cx="362163" cy="362163"/>
          </a:xfrm>
        </p:grpSpPr>
        <p:sp>
          <p:nvSpPr>
            <p:cNvPr id="5218" name="Google Shape;5218;p40"/>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0"/>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40"/>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40"/>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0"/>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0"/>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0"/>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40"/>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0"/>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40"/>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40"/>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0"/>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0"/>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0"/>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0"/>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0"/>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0"/>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0"/>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0"/>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0"/>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40"/>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0"/>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0"/>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40"/>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0"/>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40"/>
          <p:cNvGrpSpPr/>
          <p:nvPr/>
        </p:nvGrpSpPr>
        <p:grpSpPr>
          <a:xfrm>
            <a:off x="5319646" y="2256454"/>
            <a:ext cx="362922" cy="361219"/>
            <a:chOff x="5323721" y="2437029"/>
            <a:chExt cx="362922" cy="361219"/>
          </a:xfrm>
        </p:grpSpPr>
        <p:sp>
          <p:nvSpPr>
            <p:cNvPr id="5244" name="Google Shape;5244;p40"/>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0"/>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0"/>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0"/>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0"/>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0"/>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40"/>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0"/>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0"/>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0"/>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40"/>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40"/>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0"/>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0"/>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0"/>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0"/>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0"/>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1" name="Google Shape;5261;p40"/>
          <p:cNvGrpSpPr/>
          <p:nvPr/>
        </p:nvGrpSpPr>
        <p:grpSpPr>
          <a:xfrm>
            <a:off x="4871862" y="2288156"/>
            <a:ext cx="407122" cy="315448"/>
            <a:chOff x="4875937" y="2468731"/>
            <a:chExt cx="407122" cy="315448"/>
          </a:xfrm>
        </p:grpSpPr>
        <p:sp>
          <p:nvSpPr>
            <p:cNvPr id="5262" name="Google Shape;5262;p40"/>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0"/>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0"/>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0"/>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0"/>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0"/>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0"/>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40"/>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40"/>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0"/>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40"/>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0"/>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0"/>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0"/>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0"/>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0"/>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0"/>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0"/>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0"/>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40"/>
          <p:cNvGrpSpPr/>
          <p:nvPr/>
        </p:nvGrpSpPr>
        <p:grpSpPr>
          <a:xfrm>
            <a:off x="4889207" y="3624199"/>
            <a:ext cx="242114" cy="362163"/>
            <a:chOff x="4893282" y="3804774"/>
            <a:chExt cx="242114" cy="362163"/>
          </a:xfrm>
        </p:grpSpPr>
        <p:sp>
          <p:nvSpPr>
            <p:cNvPr id="5282" name="Google Shape;5282;p40"/>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0"/>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40"/>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0"/>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0"/>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40"/>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0"/>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0"/>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40"/>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0"/>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40"/>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0"/>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0"/>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0"/>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0"/>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40"/>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40"/>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0"/>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40"/>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40"/>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0"/>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0"/>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40"/>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0"/>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0"/>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0"/>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40"/>
          <p:cNvGrpSpPr/>
          <p:nvPr/>
        </p:nvGrpSpPr>
        <p:grpSpPr>
          <a:xfrm>
            <a:off x="6244087" y="3624199"/>
            <a:ext cx="231058" cy="362425"/>
            <a:chOff x="6248162" y="3804774"/>
            <a:chExt cx="231058" cy="362425"/>
          </a:xfrm>
        </p:grpSpPr>
        <p:sp>
          <p:nvSpPr>
            <p:cNvPr id="5309" name="Google Shape;5309;p40"/>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0"/>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40"/>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0"/>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40"/>
          <p:cNvGrpSpPr/>
          <p:nvPr/>
        </p:nvGrpSpPr>
        <p:grpSpPr>
          <a:xfrm>
            <a:off x="5342493" y="3624199"/>
            <a:ext cx="233337" cy="362163"/>
            <a:chOff x="5346568" y="3804774"/>
            <a:chExt cx="233337" cy="362163"/>
          </a:xfrm>
        </p:grpSpPr>
        <p:sp>
          <p:nvSpPr>
            <p:cNvPr id="5314" name="Google Shape;5314;p40"/>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40"/>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0"/>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0"/>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0"/>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0"/>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40"/>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0"/>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0"/>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0"/>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0"/>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0"/>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0"/>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0"/>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0"/>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0"/>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0"/>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0"/>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0"/>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40"/>
          <p:cNvGrpSpPr/>
          <p:nvPr/>
        </p:nvGrpSpPr>
        <p:grpSpPr>
          <a:xfrm>
            <a:off x="6700910" y="3624566"/>
            <a:ext cx="209967" cy="361639"/>
            <a:chOff x="6704985" y="3805141"/>
            <a:chExt cx="209967" cy="361639"/>
          </a:xfrm>
        </p:grpSpPr>
        <p:sp>
          <p:nvSpPr>
            <p:cNvPr id="5334" name="Google Shape;5334;p40"/>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0"/>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0"/>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0"/>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0"/>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0"/>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0"/>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40"/>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40"/>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40"/>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0"/>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0"/>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6" name="Google Shape;5346;p40"/>
          <p:cNvGrpSpPr/>
          <p:nvPr/>
        </p:nvGrpSpPr>
        <p:grpSpPr>
          <a:xfrm>
            <a:off x="7509809" y="2267694"/>
            <a:ext cx="363184" cy="338792"/>
            <a:chOff x="7513884" y="2448269"/>
            <a:chExt cx="363184" cy="338792"/>
          </a:xfrm>
        </p:grpSpPr>
        <p:sp>
          <p:nvSpPr>
            <p:cNvPr id="5347" name="Google Shape;5347;p40"/>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0"/>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0"/>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0"/>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0"/>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40"/>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40"/>
          <p:cNvGrpSpPr/>
          <p:nvPr/>
        </p:nvGrpSpPr>
        <p:grpSpPr>
          <a:xfrm>
            <a:off x="5773692" y="3624251"/>
            <a:ext cx="258699" cy="362136"/>
            <a:chOff x="5777767" y="3804826"/>
            <a:chExt cx="258699" cy="362136"/>
          </a:xfrm>
        </p:grpSpPr>
        <p:sp>
          <p:nvSpPr>
            <p:cNvPr id="5354" name="Google Shape;5354;p40"/>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0"/>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0"/>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7" name="Google Shape;5357;p40"/>
          <p:cNvGrpSpPr/>
          <p:nvPr/>
        </p:nvGrpSpPr>
        <p:grpSpPr>
          <a:xfrm>
            <a:off x="7949026" y="2256009"/>
            <a:ext cx="361691" cy="362163"/>
            <a:chOff x="7953101" y="2436584"/>
            <a:chExt cx="361691" cy="362163"/>
          </a:xfrm>
        </p:grpSpPr>
        <p:sp>
          <p:nvSpPr>
            <p:cNvPr id="5358" name="Google Shape;5358;p40"/>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0"/>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0"/>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0"/>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0"/>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40"/>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0"/>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0"/>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0"/>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40"/>
          <p:cNvGrpSpPr/>
          <p:nvPr/>
        </p:nvGrpSpPr>
        <p:grpSpPr>
          <a:xfrm>
            <a:off x="4855278" y="3174555"/>
            <a:ext cx="373481" cy="362267"/>
            <a:chOff x="4859353" y="3355130"/>
            <a:chExt cx="373481" cy="362267"/>
          </a:xfrm>
        </p:grpSpPr>
        <p:sp>
          <p:nvSpPr>
            <p:cNvPr id="5368" name="Google Shape;5368;p40"/>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0"/>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40"/>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0"/>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0"/>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0"/>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0"/>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0"/>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0"/>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0"/>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0"/>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0"/>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0"/>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0"/>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40"/>
          <p:cNvGrpSpPr/>
          <p:nvPr/>
        </p:nvGrpSpPr>
        <p:grpSpPr>
          <a:xfrm>
            <a:off x="6633603" y="1320407"/>
            <a:ext cx="378721" cy="362005"/>
            <a:chOff x="6637678" y="1500982"/>
            <a:chExt cx="378721" cy="362005"/>
          </a:xfrm>
        </p:grpSpPr>
        <p:sp>
          <p:nvSpPr>
            <p:cNvPr id="5383" name="Google Shape;5383;p40"/>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0"/>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40"/>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40"/>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0"/>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0"/>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40"/>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0"/>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0"/>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0"/>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40"/>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0"/>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0"/>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0"/>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0"/>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0"/>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9" name="Google Shape;5399;p40"/>
          <p:cNvGrpSpPr/>
          <p:nvPr/>
        </p:nvGrpSpPr>
        <p:grpSpPr>
          <a:xfrm>
            <a:off x="5823918" y="3174921"/>
            <a:ext cx="223041" cy="362163"/>
            <a:chOff x="5827993" y="3355496"/>
            <a:chExt cx="223041" cy="362163"/>
          </a:xfrm>
        </p:grpSpPr>
        <p:sp>
          <p:nvSpPr>
            <p:cNvPr id="5400" name="Google Shape;5400;p40"/>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0"/>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0"/>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0"/>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0"/>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0"/>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0"/>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0"/>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0"/>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0"/>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0"/>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0"/>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0"/>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0"/>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0"/>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5" name="Google Shape;5415;p40"/>
          <p:cNvGrpSpPr/>
          <p:nvPr/>
        </p:nvGrpSpPr>
        <p:grpSpPr>
          <a:xfrm>
            <a:off x="7524638" y="1320066"/>
            <a:ext cx="370520" cy="361586"/>
            <a:chOff x="7528713" y="1500641"/>
            <a:chExt cx="370520" cy="361586"/>
          </a:xfrm>
        </p:grpSpPr>
        <p:sp>
          <p:nvSpPr>
            <p:cNvPr id="5416" name="Google Shape;5416;p40"/>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40"/>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0"/>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40"/>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40"/>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0"/>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0"/>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40"/>
          <p:cNvGrpSpPr/>
          <p:nvPr/>
        </p:nvGrpSpPr>
        <p:grpSpPr>
          <a:xfrm>
            <a:off x="5313123" y="3174921"/>
            <a:ext cx="367429" cy="362163"/>
            <a:chOff x="5317198" y="3355496"/>
            <a:chExt cx="367429" cy="362163"/>
          </a:xfrm>
        </p:grpSpPr>
        <p:sp>
          <p:nvSpPr>
            <p:cNvPr id="5424" name="Google Shape;5424;p40"/>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40"/>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40"/>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0"/>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0"/>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0"/>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0"/>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0"/>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40"/>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40"/>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0"/>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0"/>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0"/>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40"/>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0"/>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0"/>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40"/>
          <p:cNvGrpSpPr/>
          <p:nvPr/>
        </p:nvGrpSpPr>
        <p:grpSpPr>
          <a:xfrm>
            <a:off x="5298896" y="1319988"/>
            <a:ext cx="383175" cy="362241"/>
            <a:chOff x="5302971" y="1500563"/>
            <a:chExt cx="383175" cy="362241"/>
          </a:xfrm>
        </p:grpSpPr>
        <p:sp>
          <p:nvSpPr>
            <p:cNvPr id="5441" name="Google Shape;5441;p40"/>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0"/>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40"/>
          <p:cNvGrpSpPr/>
          <p:nvPr/>
        </p:nvGrpSpPr>
        <p:grpSpPr>
          <a:xfrm>
            <a:off x="6198630" y="1344878"/>
            <a:ext cx="364180" cy="312461"/>
            <a:chOff x="6202705" y="1525453"/>
            <a:chExt cx="364180" cy="312461"/>
          </a:xfrm>
        </p:grpSpPr>
        <p:sp>
          <p:nvSpPr>
            <p:cNvPr id="5444" name="Google Shape;5444;p40"/>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0"/>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0"/>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40"/>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40"/>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0"/>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0"/>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40"/>
          <p:cNvGrpSpPr/>
          <p:nvPr/>
        </p:nvGrpSpPr>
        <p:grpSpPr>
          <a:xfrm>
            <a:off x="7083142" y="1323027"/>
            <a:ext cx="362398" cy="356163"/>
            <a:chOff x="7087217" y="1503602"/>
            <a:chExt cx="362398" cy="356163"/>
          </a:xfrm>
        </p:grpSpPr>
        <p:sp>
          <p:nvSpPr>
            <p:cNvPr id="5452" name="Google Shape;5452;p40"/>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0"/>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0"/>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0"/>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40"/>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0"/>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0"/>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40"/>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0"/>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0"/>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0"/>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0"/>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0"/>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0"/>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0"/>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0"/>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40"/>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0"/>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0"/>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0"/>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0"/>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40"/>
          <p:cNvGrpSpPr/>
          <p:nvPr/>
        </p:nvGrpSpPr>
        <p:grpSpPr>
          <a:xfrm>
            <a:off x="7964877" y="1320302"/>
            <a:ext cx="378747" cy="361455"/>
            <a:chOff x="7968952" y="1500877"/>
            <a:chExt cx="378747" cy="361455"/>
          </a:xfrm>
        </p:grpSpPr>
        <p:sp>
          <p:nvSpPr>
            <p:cNvPr id="5474" name="Google Shape;5474;p40"/>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0"/>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0"/>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0"/>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0"/>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0"/>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0"/>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0"/>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0"/>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0"/>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0"/>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0"/>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0"/>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0"/>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0"/>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40"/>
          <p:cNvGrpSpPr/>
          <p:nvPr/>
        </p:nvGrpSpPr>
        <p:grpSpPr>
          <a:xfrm>
            <a:off x="5757370" y="1361148"/>
            <a:ext cx="362163" cy="279737"/>
            <a:chOff x="5761445" y="1541723"/>
            <a:chExt cx="362163" cy="279737"/>
          </a:xfrm>
        </p:grpSpPr>
        <p:sp>
          <p:nvSpPr>
            <p:cNvPr id="5490" name="Google Shape;5490;p40"/>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0"/>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0"/>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0"/>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0"/>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0"/>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40"/>
          <p:cNvGrpSpPr/>
          <p:nvPr/>
        </p:nvGrpSpPr>
        <p:grpSpPr>
          <a:xfrm>
            <a:off x="6200883" y="3175000"/>
            <a:ext cx="358390" cy="362320"/>
            <a:chOff x="6204958" y="3355575"/>
            <a:chExt cx="358390" cy="362320"/>
          </a:xfrm>
        </p:grpSpPr>
        <p:sp>
          <p:nvSpPr>
            <p:cNvPr id="5497" name="Google Shape;5497;p40"/>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0"/>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0"/>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0"/>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0"/>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0"/>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0"/>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0"/>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0"/>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0"/>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0"/>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0"/>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0"/>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0"/>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0"/>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0"/>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40"/>
          <p:cNvGrpSpPr/>
          <p:nvPr/>
        </p:nvGrpSpPr>
        <p:grpSpPr>
          <a:xfrm>
            <a:off x="4935895" y="1319280"/>
            <a:ext cx="242979" cy="362660"/>
            <a:chOff x="4939970" y="1499855"/>
            <a:chExt cx="242979" cy="362660"/>
          </a:xfrm>
        </p:grpSpPr>
        <p:sp>
          <p:nvSpPr>
            <p:cNvPr id="5514" name="Google Shape;5514;p40"/>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0"/>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0"/>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0"/>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0"/>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0"/>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0" name="Google Shape;5520;p40"/>
          <p:cNvGrpSpPr/>
          <p:nvPr/>
        </p:nvGrpSpPr>
        <p:grpSpPr>
          <a:xfrm>
            <a:off x="8019373" y="3174921"/>
            <a:ext cx="284322" cy="362163"/>
            <a:chOff x="8023448" y="3355496"/>
            <a:chExt cx="284322" cy="362163"/>
          </a:xfrm>
        </p:grpSpPr>
        <p:sp>
          <p:nvSpPr>
            <p:cNvPr id="5521" name="Google Shape;5521;p40"/>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0"/>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0"/>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0"/>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0"/>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0"/>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0"/>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0"/>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0"/>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40"/>
          <p:cNvGrpSpPr/>
          <p:nvPr/>
        </p:nvGrpSpPr>
        <p:grpSpPr>
          <a:xfrm>
            <a:off x="6640126" y="3174921"/>
            <a:ext cx="366695" cy="361979"/>
            <a:chOff x="6644201" y="3355496"/>
            <a:chExt cx="366695" cy="361979"/>
          </a:xfrm>
        </p:grpSpPr>
        <p:sp>
          <p:nvSpPr>
            <p:cNvPr id="5531" name="Google Shape;5531;p40"/>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0"/>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0"/>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0"/>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0"/>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0"/>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0"/>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0"/>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0"/>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0"/>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0"/>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0"/>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0"/>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0"/>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0"/>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0"/>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0"/>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0"/>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0"/>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0"/>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0"/>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0"/>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40"/>
          <p:cNvGrpSpPr/>
          <p:nvPr/>
        </p:nvGrpSpPr>
        <p:grpSpPr>
          <a:xfrm>
            <a:off x="7951070" y="1838617"/>
            <a:ext cx="365176" cy="271013"/>
            <a:chOff x="7955145" y="2019192"/>
            <a:chExt cx="365176" cy="271013"/>
          </a:xfrm>
        </p:grpSpPr>
        <p:sp>
          <p:nvSpPr>
            <p:cNvPr id="5554" name="Google Shape;5554;p40"/>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0"/>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0"/>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40"/>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0"/>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0"/>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40"/>
          <p:cNvGrpSpPr/>
          <p:nvPr/>
        </p:nvGrpSpPr>
        <p:grpSpPr>
          <a:xfrm>
            <a:off x="7514080" y="1828896"/>
            <a:ext cx="361927" cy="290270"/>
            <a:chOff x="7518155" y="2009471"/>
            <a:chExt cx="361927" cy="290270"/>
          </a:xfrm>
        </p:grpSpPr>
        <p:sp>
          <p:nvSpPr>
            <p:cNvPr id="5561" name="Google Shape;5561;p40"/>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0"/>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0"/>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0"/>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0"/>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0"/>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0"/>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0"/>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0"/>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0"/>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0"/>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0"/>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0"/>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40"/>
          <p:cNvGrpSpPr/>
          <p:nvPr/>
        </p:nvGrpSpPr>
        <p:grpSpPr>
          <a:xfrm>
            <a:off x="7075597" y="1810478"/>
            <a:ext cx="362163" cy="327264"/>
            <a:chOff x="7079672" y="1991053"/>
            <a:chExt cx="362163" cy="327264"/>
          </a:xfrm>
        </p:grpSpPr>
        <p:sp>
          <p:nvSpPr>
            <p:cNvPr id="5575" name="Google Shape;5575;p40"/>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0"/>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0"/>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0"/>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0"/>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0"/>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0"/>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0"/>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0"/>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0"/>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0"/>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0"/>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0"/>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0"/>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0"/>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0"/>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40"/>
          <p:cNvGrpSpPr/>
          <p:nvPr/>
        </p:nvGrpSpPr>
        <p:grpSpPr>
          <a:xfrm>
            <a:off x="6637113" y="1854939"/>
            <a:ext cx="361901" cy="238132"/>
            <a:chOff x="6641188" y="2035514"/>
            <a:chExt cx="361901" cy="238132"/>
          </a:xfrm>
        </p:grpSpPr>
        <p:sp>
          <p:nvSpPr>
            <p:cNvPr id="5592" name="Google Shape;5592;p40"/>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0"/>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0"/>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0"/>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0"/>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0"/>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0"/>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0"/>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0"/>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0"/>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0"/>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0"/>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0"/>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0"/>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0"/>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0"/>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0"/>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0"/>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0"/>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40"/>
          <p:cNvGrpSpPr/>
          <p:nvPr/>
        </p:nvGrpSpPr>
        <p:grpSpPr>
          <a:xfrm>
            <a:off x="6198368" y="1806102"/>
            <a:ext cx="362425" cy="335884"/>
            <a:chOff x="6202443" y="1986677"/>
            <a:chExt cx="362425" cy="335884"/>
          </a:xfrm>
        </p:grpSpPr>
        <p:sp>
          <p:nvSpPr>
            <p:cNvPr id="5612" name="Google Shape;5612;p40"/>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0"/>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0"/>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0"/>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0"/>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0"/>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0"/>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0"/>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0"/>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0"/>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0"/>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0"/>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0"/>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0"/>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0"/>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0"/>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0"/>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0"/>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0"/>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0"/>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40"/>
          <p:cNvGrpSpPr/>
          <p:nvPr/>
        </p:nvGrpSpPr>
        <p:grpSpPr>
          <a:xfrm>
            <a:off x="5760147" y="1836023"/>
            <a:ext cx="374293" cy="276069"/>
            <a:chOff x="5764222" y="2016598"/>
            <a:chExt cx="374293" cy="276069"/>
          </a:xfrm>
        </p:grpSpPr>
        <p:sp>
          <p:nvSpPr>
            <p:cNvPr id="5633" name="Google Shape;5633;p40"/>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0"/>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0"/>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0"/>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0"/>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0"/>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0"/>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0"/>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0"/>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0"/>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0"/>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40"/>
          <p:cNvGrpSpPr/>
          <p:nvPr/>
        </p:nvGrpSpPr>
        <p:grpSpPr>
          <a:xfrm>
            <a:off x="5321402" y="1835866"/>
            <a:ext cx="361927" cy="276515"/>
            <a:chOff x="5325477" y="2016441"/>
            <a:chExt cx="361927" cy="276515"/>
          </a:xfrm>
        </p:grpSpPr>
        <p:sp>
          <p:nvSpPr>
            <p:cNvPr id="5645" name="Google Shape;5645;p40"/>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0"/>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0"/>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0"/>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0"/>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0"/>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0"/>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0"/>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0"/>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0"/>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0"/>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0"/>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0"/>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0"/>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0"/>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0"/>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0"/>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0"/>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0"/>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0"/>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40"/>
          <p:cNvGrpSpPr/>
          <p:nvPr/>
        </p:nvGrpSpPr>
        <p:grpSpPr>
          <a:xfrm>
            <a:off x="4866596" y="1836625"/>
            <a:ext cx="364180" cy="274812"/>
            <a:chOff x="4870671" y="2017200"/>
            <a:chExt cx="364180" cy="274812"/>
          </a:xfrm>
        </p:grpSpPr>
        <p:sp>
          <p:nvSpPr>
            <p:cNvPr id="5666" name="Google Shape;5666;p40"/>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0"/>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0"/>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0"/>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0"/>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0"/>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0"/>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0"/>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0"/>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0"/>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0"/>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0"/>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0"/>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40"/>
          <p:cNvGrpSpPr/>
          <p:nvPr/>
        </p:nvGrpSpPr>
        <p:grpSpPr>
          <a:xfrm>
            <a:off x="7140651" y="3174921"/>
            <a:ext cx="260690" cy="362032"/>
            <a:chOff x="7144726" y="3355496"/>
            <a:chExt cx="260690" cy="362032"/>
          </a:xfrm>
        </p:grpSpPr>
        <p:sp>
          <p:nvSpPr>
            <p:cNvPr id="5680" name="Google Shape;5680;p40"/>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0"/>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0"/>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0"/>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0"/>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0"/>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40"/>
          <p:cNvGrpSpPr/>
          <p:nvPr/>
        </p:nvGrpSpPr>
        <p:grpSpPr>
          <a:xfrm>
            <a:off x="6701644" y="4097476"/>
            <a:ext cx="261712" cy="361770"/>
            <a:chOff x="6705719" y="4278051"/>
            <a:chExt cx="261712" cy="361770"/>
          </a:xfrm>
        </p:grpSpPr>
        <p:sp>
          <p:nvSpPr>
            <p:cNvPr id="5687" name="Google Shape;5687;p40"/>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0"/>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0"/>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0"/>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0"/>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40"/>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0"/>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0"/>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0"/>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0"/>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0"/>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0"/>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0"/>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0"/>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0"/>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40"/>
          <p:cNvGrpSpPr/>
          <p:nvPr/>
        </p:nvGrpSpPr>
        <p:grpSpPr>
          <a:xfrm>
            <a:off x="5746575" y="2711077"/>
            <a:ext cx="320216" cy="361403"/>
            <a:chOff x="5750650" y="2891652"/>
            <a:chExt cx="320216" cy="361403"/>
          </a:xfrm>
        </p:grpSpPr>
        <p:sp>
          <p:nvSpPr>
            <p:cNvPr id="5703" name="Google Shape;5703;p40"/>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0"/>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0"/>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0"/>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0"/>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0"/>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0"/>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0"/>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0"/>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0"/>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0"/>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0"/>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0"/>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0"/>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40"/>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40"/>
          <p:cNvGrpSpPr/>
          <p:nvPr/>
        </p:nvGrpSpPr>
        <p:grpSpPr>
          <a:xfrm>
            <a:off x="6653934" y="2710815"/>
            <a:ext cx="315972" cy="361927"/>
            <a:chOff x="6658009" y="2891390"/>
            <a:chExt cx="315972" cy="361927"/>
          </a:xfrm>
        </p:grpSpPr>
        <p:sp>
          <p:nvSpPr>
            <p:cNvPr id="5719" name="Google Shape;5719;p40"/>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0"/>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0"/>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0"/>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0"/>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0"/>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0"/>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40"/>
          <p:cNvGrpSpPr/>
          <p:nvPr/>
        </p:nvGrpSpPr>
        <p:grpSpPr>
          <a:xfrm>
            <a:off x="6199390" y="2710631"/>
            <a:ext cx="320478" cy="362110"/>
            <a:chOff x="6203465" y="2891206"/>
            <a:chExt cx="320478" cy="362110"/>
          </a:xfrm>
        </p:grpSpPr>
        <p:sp>
          <p:nvSpPr>
            <p:cNvPr id="5727" name="Google Shape;5727;p40"/>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0"/>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0"/>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0"/>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0"/>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40"/>
          <p:cNvGrpSpPr/>
          <p:nvPr/>
        </p:nvGrpSpPr>
        <p:grpSpPr>
          <a:xfrm>
            <a:off x="7563205" y="2710684"/>
            <a:ext cx="307116" cy="362294"/>
            <a:chOff x="7567280" y="2891259"/>
            <a:chExt cx="307116" cy="362294"/>
          </a:xfrm>
        </p:grpSpPr>
        <p:sp>
          <p:nvSpPr>
            <p:cNvPr id="5733" name="Google Shape;5733;p40"/>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0"/>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0"/>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0"/>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0"/>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0"/>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0"/>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0"/>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0"/>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0"/>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0"/>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0"/>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40"/>
          <p:cNvGrpSpPr/>
          <p:nvPr/>
        </p:nvGrpSpPr>
        <p:grpSpPr>
          <a:xfrm>
            <a:off x="7108504" y="2710946"/>
            <a:ext cx="338556" cy="361534"/>
            <a:chOff x="7112579" y="2891521"/>
            <a:chExt cx="338556" cy="361534"/>
          </a:xfrm>
        </p:grpSpPr>
        <p:sp>
          <p:nvSpPr>
            <p:cNvPr id="5746" name="Google Shape;5746;p40"/>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40"/>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40"/>
          <p:cNvGrpSpPr/>
          <p:nvPr/>
        </p:nvGrpSpPr>
        <p:grpSpPr>
          <a:xfrm>
            <a:off x="7151184" y="3624461"/>
            <a:ext cx="207478" cy="361272"/>
            <a:chOff x="7155259" y="3805036"/>
            <a:chExt cx="207478" cy="361272"/>
          </a:xfrm>
        </p:grpSpPr>
        <p:sp>
          <p:nvSpPr>
            <p:cNvPr id="5749" name="Google Shape;5749;p40"/>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0"/>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0"/>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0"/>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0"/>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0"/>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0"/>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0"/>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0"/>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0"/>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40"/>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0"/>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1" name="Google Shape;5761;p40"/>
          <p:cNvGrpSpPr/>
          <p:nvPr/>
        </p:nvGrpSpPr>
        <p:grpSpPr>
          <a:xfrm>
            <a:off x="4911293" y="2710815"/>
            <a:ext cx="182850" cy="361927"/>
            <a:chOff x="4915368" y="2891390"/>
            <a:chExt cx="182850" cy="361927"/>
          </a:xfrm>
        </p:grpSpPr>
        <p:sp>
          <p:nvSpPr>
            <p:cNvPr id="5762" name="Google Shape;5762;p40"/>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0"/>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0"/>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0"/>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40"/>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0"/>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0"/>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0"/>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0"/>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0"/>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0"/>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40"/>
          <p:cNvGrpSpPr/>
          <p:nvPr/>
        </p:nvGrpSpPr>
        <p:grpSpPr>
          <a:xfrm>
            <a:off x="8024639" y="2711077"/>
            <a:ext cx="289589" cy="361403"/>
            <a:chOff x="8028714" y="2891652"/>
            <a:chExt cx="289589" cy="361403"/>
          </a:xfrm>
        </p:grpSpPr>
        <p:sp>
          <p:nvSpPr>
            <p:cNvPr id="5774" name="Google Shape;5774;p40"/>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0"/>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40"/>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0"/>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0"/>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0"/>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0"/>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0"/>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0"/>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0"/>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0"/>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0"/>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0"/>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0"/>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0"/>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0"/>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0"/>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0"/>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0"/>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0"/>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40"/>
          <p:cNvGrpSpPr/>
          <p:nvPr/>
        </p:nvGrpSpPr>
        <p:grpSpPr>
          <a:xfrm>
            <a:off x="7547747" y="3624199"/>
            <a:ext cx="293335" cy="361927"/>
            <a:chOff x="7551822" y="3804774"/>
            <a:chExt cx="293335" cy="361927"/>
          </a:xfrm>
        </p:grpSpPr>
        <p:sp>
          <p:nvSpPr>
            <p:cNvPr id="5795" name="Google Shape;5795;p40"/>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40"/>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0"/>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0"/>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0"/>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0"/>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0"/>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0"/>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0"/>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0"/>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0"/>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40"/>
          <p:cNvGrpSpPr/>
          <p:nvPr/>
        </p:nvGrpSpPr>
        <p:grpSpPr>
          <a:xfrm>
            <a:off x="6259650" y="4097083"/>
            <a:ext cx="210491" cy="362163"/>
            <a:chOff x="6263725" y="4277658"/>
            <a:chExt cx="210491" cy="362163"/>
          </a:xfrm>
        </p:grpSpPr>
        <p:sp>
          <p:nvSpPr>
            <p:cNvPr id="5807" name="Google Shape;5807;p40"/>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0"/>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0"/>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0"/>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0"/>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0"/>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0"/>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0"/>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0"/>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0"/>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0"/>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0"/>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0"/>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0"/>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0"/>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2" name="Google Shape;5822;p40"/>
          <p:cNvGrpSpPr/>
          <p:nvPr/>
        </p:nvGrpSpPr>
        <p:grpSpPr>
          <a:xfrm>
            <a:off x="7983715" y="3624120"/>
            <a:ext cx="336303" cy="362005"/>
            <a:chOff x="7987790" y="3804695"/>
            <a:chExt cx="336303" cy="362005"/>
          </a:xfrm>
        </p:grpSpPr>
        <p:sp>
          <p:nvSpPr>
            <p:cNvPr id="5823" name="Google Shape;5823;p40"/>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0"/>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0"/>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0"/>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40"/>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0"/>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0"/>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0"/>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0"/>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0"/>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40"/>
          <p:cNvGrpSpPr/>
          <p:nvPr/>
        </p:nvGrpSpPr>
        <p:grpSpPr>
          <a:xfrm>
            <a:off x="5269369" y="2710710"/>
            <a:ext cx="371123" cy="362267"/>
            <a:chOff x="5273444" y="2891285"/>
            <a:chExt cx="371123" cy="362267"/>
          </a:xfrm>
        </p:grpSpPr>
        <p:sp>
          <p:nvSpPr>
            <p:cNvPr id="5834" name="Google Shape;5834;p40"/>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0"/>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0"/>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40"/>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0"/>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0"/>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0"/>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0"/>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0"/>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0"/>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0"/>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0"/>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40"/>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40"/>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8" name="Google Shape;5848;p40"/>
          <p:cNvGrpSpPr/>
          <p:nvPr/>
        </p:nvGrpSpPr>
        <p:grpSpPr>
          <a:xfrm>
            <a:off x="7626322" y="3177824"/>
            <a:ext cx="214759" cy="357030"/>
            <a:chOff x="2235125" y="238075"/>
            <a:chExt cx="3144350" cy="5227375"/>
          </a:xfrm>
        </p:grpSpPr>
        <p:sp>
          <p:nvSpPr>
            <p:cNvPr id="5849" name="Google Shape;5849;p40"/>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0"/>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0"/>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0"/>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0"/>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0"/>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0"/>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0"/>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0"/>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40"/>
          <p:cNvGrpSpPr/>
          <p:nvPr/>
        </p:nvGrpSpPr>
        <p:grpSpPr>
          <a:xfrm>
            <a:off x="2818791" y="4097368"/>
            <a:ext cx="342496" cy="351944"/>
            <a:chOff x="2810729" y="4267107"/>
            <a:chExt cx="342496" cy="351944"/>
          </a:xfrm>
        </p:grpSpPr>
        <p:sp>
          <p:nvSpPr>
            <p:cNvPr id="5859" name="Google Shape;5859;p40"/>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0"/>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0"/>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0"/>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0"/>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0"/>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0"/>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0"/>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0"/>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0"/>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0"/>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0"/>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0"/>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0"/>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0"/>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0"/>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0"/>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0"/>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0"/>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0"/>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40"/>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40"/>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0"/>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0"/>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0"/>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0"/>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0"/>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0"/>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0"/>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0"/>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40"/>
          <p:cNvGrpSpPr/>
          <p:nvPr/>
        </p:nvGrpSpPr>
        <p:grpSpPr>
          <a:xfrm>
            <a:off x="1787231" y="3635885"/>
            <a:ext cx="282381" cy="343454"/>
            <a:chOff x="1779168" y="3805625"/>
            <a:chExt cx="282381" cy="343454"/>
          </a:xfrm>
        </p:grpSpPr>
        <p:sp>
          <p:nvSpPr>
            <p:cNvPr id="5890" name="Google Shape;5890;p40"/>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0"/>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0"/>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0"/>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0"/>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0"/>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0"/>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0"/>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0"/>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0"/>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0"/>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0"/>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0"/>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40"/>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0"/>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0"/>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0"/>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0"/>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0"/>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0"/>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0"/>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0"/>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0"/>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40"/>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0"/>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0"/>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0"/>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0"/>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8" name="Google Shape;5918;p40"/>
          <p:cNvGrpSpPr/>
          <p:nvPr/>
        </p:nvGrpSpPr>
        <p:grpSpPr>
          <a:xfrm>
            <a:off x="2601585" y="2237289"/>
            <a:ext cx="391606" cy="364535"/>
            <a:chOff x="2593522" y="2407029"/>
            <a:chExt cx="391606" cy="364535"/>
          </a:xfrm>
        </p:grpSpPr>
        <p:sp>
          <p:nvSpPr>
            <p:cNvPr id="5919" name="Google Shape;5919;p40"/>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0"/>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40"/>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0"/>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0"/>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0"/>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0"/>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0"/>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0"/>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40"/>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0"/>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0"/>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0"/>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0"/>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0"/>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0"/>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0"/>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0"/>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0"/>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0"/>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0"/>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0"/>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0"/>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0"/>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0"/>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0"/>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0"/>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0"/>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0"/>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0"/>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0"/>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0"/>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0"/>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0"/>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0"/>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0"/>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0"/>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0"/>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0"/>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40"/>
          <p:cNvGrpSpPr/>
          <p:nvPr/>
        </p:nvGrpSpPr>
        <p:grpSpPr>
          <a:xfrm>
            <a:off x="3963109" y="2262503"/>
            <a:ext cx="322912" cy="334396"/>
            <a:chOff x="3955047" y="2432242"/>
            <a:chExt cx="322912" cy="334396"/>
          </a:xfrm>
        </p:grpSpPr>
        <p:sp>
          <p:nvSpPr>
            <p:cNvPr id="5959" name="Google Shape;5959;p40"/>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0"/>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0"/>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40"/>
          <p:cNvGrpSpPr/>
          <p:nvPr/>
        </p:nvGrpSpPr>
        <p:grpSpPr>
          <a:xfrm>
            <a:off x="1810528" y="1793115"/>
            <a:ext cx="265373" cy="351944"/>
            <a:chOff x="1802465" y="1962854"/>
            <a:chExt cx="265373" cy="351944"/>
          </a:xfrm>
        </p:grpSpPr>
        <p:sp>
          <p:nvSpPr>
            <p:cNvPr id="5963" name="Google Shape;5963;p40"/>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0"/>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0"/>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0"/>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40"/>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0"/>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0"/>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40"/>
          <p:cNvGrpSpPr/>
          <p:nvPr/>
        </p:nvGrpSpPr>
        <p:grpSpPr>
          <a:xfrm>
            <a:off x="3520133" y="1786482"/>
            <a:ext cx="373983" cy="363622"/>
            <a:chOff x="3512070" y="1956222"/>
            <a:chExt cx="373983" cy="363622"/>
          </a:xfrm>
        </p:grpSpPr>
        <p:sp>
          <p:nvSpPr>
            <p:cNvPr id="5971" name="Google Shape;5971;p40"/>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0"/>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0"/>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0"/>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0"/>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0"/>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0"/>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0"/>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0"/>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0"/>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0"/>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40"/>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0"/>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0"/>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0"/>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0"/>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0"/>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40"/>
          <p:cNvGrpSpPr/>
          <p:nvPr/>
        </p:nvGrpSpPr>
        <p:grpSpPr>
          <a:xfrm>
            <a:off x="850746" y="2225012"/>
            <a:ext cx="345640" cy="356660"/>
            <a:chOff x="842683" y="2394751"/>
            <a:chExt cx="345640" cy="356660"/>
          </a:xfrm>
        </p:grpSpPr>
        <p:sp>
          <p:nvSpPr>
            <p:cNvPr id="5989" name="Google Shape;5989;p40"/>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0"/>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0"/>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0"/>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0"/>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0"/>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0"/>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0"/>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0"/>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0"/>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0"/>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0"/>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0"/>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0"/>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0"/>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0"/>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40"/>
          <p:cNvGrpSpPr/>
          <p:nvPr/>
        </p:nvGrpSpPr>
        <p:grpSpPr>
          <a:xfrm>
            <a:off x="1298678" y="2229728"/>
            <a:ext cx="336836" cy="342511"/>
            <a:chOff x="1290615" y="2399467"/>
            <a:chExt cx="336836" cy="342511"/>
          </a:xfrm>
        </p:grpSpPr>
        <p:sp>
          <p:nvSpPr>
            <p:cNvPr id="6006" name="Google Shape;6006;p40"/>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0"/>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40"/>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0"/>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0"/>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0"/>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0"/>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0"/>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0"/>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40"/>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0"/>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0"/>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0"/>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0"/>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0"/>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0"/>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0"/>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0"/>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0"/>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5" name="Google Shape;6025;p40"/>
          <p:cNvGrpSpPr/>
          <p:nvPr/>
        </p:nvGrpSpPr>
        <p:grpSpPr>
          <a:xfrm>
            <a:off x="1756372" y="2238861"/>
            <a:ext cx="308508" cy="333378"/>
            <a:chOff x="1748310" y="2408601"/>
            <a:chExt cx="308508" cy="333378"/>
          </a:xfrm>
        </p:grpSpPr>
        <p:sp>
          <p:nvSpPr>
            <p:cNvPr id="6026" name="Google Shape;6026;p40"/>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0"/>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0"/>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0"/>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0"/>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0"/>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0"/>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0"/>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4" name="Google Shape;6034;p40"/>
          <p:cNvGrpSpPr/>
          <p:nvPr/>
        </p:nvGrpSpPr>
        <p:grpSpPr>
          <a:xfrm>
            <a:off x="3052676" y="2248294"/>
            <a:ext cx="376184" cy="315141"/>
            <a:chOff x="3044614" y="2418033"/>
            <a:chExt cx="376184" cy="315141"/>
          </a:xfrm>
        </p:grpSpPr>
        <p:sp>
          <p:nvSpPr>
            <p:cNvPr id="6035" name="Google Shape;6035;p40"/>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0"/>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0"/>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0"/>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0"/>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0"/>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0"/>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0"/>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0"/>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40"/>
          <p:cNvGrpSpPr/>
          <p:nvPr/>
        </p:nvGrpSpPr>
        <p:grpSpPr>
          <a:xfrm>
            <a:off x="3951700" y="3645333"/>
            <a:ext cx="357933" cy="342676"/>
            <a:chOff x="3943638" y="3815072"/>
            <a:chExt cx="357933" cy="342676"/>
          </a:xfrm>
        </p:grpSpPr>
        <p:sp>
          <p:nvSpPr>
            <p:cNvPr id="6045" name="Google Shape;6045;p40"/>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0"/>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0"/>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0"/>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0"/>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0"/>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0"/>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0"/>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0"/>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40"/>
          <p:cNvGrpSpPr/>
          <p:nvPr/>
        </p:nvGrpSpPr>
        <p:grpSpPr>
          <a:xfrm>
            <a:off x="3516345" y="3640602"/>
            <a:ext cx="351644" cy="351959"/>
            <a:chOff x="3508282" y="3810341"/>
            <a:chExt cx="351644" cy="351959"/>
          </a:xfrm>
        </p:grpSpPr>
        <p:sp>
          <p:nvSpPr>
            <p:cNvPr id="6055" name="Google Shape;6055;p40"/>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0"/>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0"/>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0"/>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0"/>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0"/>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0"/>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0"/>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0"/>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0"/>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0"/>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0"/>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0"/>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40"/>
          <p:cNvGrpSpPr/>
          <p:nvPr/>
        </p:nvGrpSpPr>
        <p:grpSpPr>
          <a:xfrm>
            <a:off x="2232648" y="1793115"/>
            <a:ext cx="303163" cy="351809"/>
            <a:chOff x="2224585" y="1962854"/>
            <a:chExt cx="303163" cy="351809"/>
          </a:xfrm>
        </p:grpSpPr>
        <p:sp>
          <p:nvSpPr>
            <p:cNvPr id="6069" name="Google Shape;6069;p40"/>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0"/>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0"/>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0"/>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0"/>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0"/>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0"/>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0"/>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40"/>
          <p:cNvGrpSpPr/>
          <p:nvPr/>
        </p:nvGrpSpPr>
        <p:grpSpPr>
          <a:xfrm>
            <a:off x="2630856" y="1821128"/>
            <a:ext cx="389090" cy="296231"/>
            <a:chOff x="2622794" y="1990868"/>
            <a:chExt cx="389090" cy="296231"/>
          </a:xfrm>
        </p:grpSpPr>
        <p:sp>
          <p:nvSpPr>
            <p:cNvPr id="6078" name="Google Shape;6078;p40"/>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0"/>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0"/>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0"/>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0"/>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0"/>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0"/>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0"/>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0"/>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40"/>
          <p:cNvGrpSpPr/>
          <p:nvPr/>
        </p:nvGrpSpPr>
        <p:grpSpPr>
          <a:xfrm>
            <a:off x="3985388" y="1782409"/>
            <a:ext cx="327074" cy="375241"/>
            <a:chOff x="3977326" y="1952149"/>
            <a:chExt cx="327074" cy="375241"/>
          </a:xfrm>
        </p:grpSpPr>
        <p:sp>
          <p:nvSpPr>
            <p:cNvPr id="6088" name="Google Shape;6088;p40"/>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0"/>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0"/>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0"/>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0"/>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0"/>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0"/>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0"/>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0"/>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0"/>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0"/>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0"/>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0"/>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0"/>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0"/>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0"/>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0"/>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40"/>
          <p:cNvGrpSpPr/>
          <p:nvPr/>
        </p:nvGrpSpPr>
        <p:grpSpPr>
          <a:xfrm>
            <a:off x="1349674" y="3170315"/>
            <a:ext cx="259399" cy="370524"/>
            <a:chOff x="1341612" y="3340055"/>
            <a:chExt cx="259399" cy="370524"/>
          </a:xfrm>
        </p:grpSpPr>
        <p:sp>
          <p:nvSpPr>
            <p:cNvPr id="6106" name="Google Shape;6106;p40"/>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0"/>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0"/>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0"/>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0"/>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0"/>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0"/>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0"/>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0"/>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0"/>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0"/>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0"/>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40"/>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40"/>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40"/>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0"/>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0"/>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0"/>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40"/>
          <p:cNvGrpSpPr/>
          <p:nvPr/>
        </p:nvGrpSpPr>
        <p:grpSpPr>
          <a:xfrm>
            <a:off x="2187955" y="3675233"/>
            <a:ext cx="351629" cy="282381"/>
            <a:chOff x="2179892" y="3844972"/>
            <a:chExt cx="351629" cy="282381"/>
          </a:xfrm>
        </p:grpSpPr>
        <p:sp>
          <p:nvSpPr>
            <p:cNvPr id="6125" name="Google Shape;6125;p40"/>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0"/>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0"/>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0"/>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0"/>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0"/>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0"/>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0"/>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0"/>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0"/>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0"/>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0"/>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0"/>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0"/>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0"/>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0"/>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0"/>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0"/>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0"/>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0"/>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40"/>
          <p:cNvGrpSpPr/>
          <p:nvPr/>
        </p:nvGrpSpPr>
        <p:grpSpPr>
          <a:xfrm>
            <a:off x="3139232" y="3647145"/>
            <a:ext cx="220051" cy="338169"/>
            <a:chOff x="3131170" y="3816884"/>
            <a:chExt cx="220051" cy="338169"/>
          </a:xfrm>
        </p:grpSpPr>
        <p:sp>
          <p:nvSpPr>
            <p:cNvPr id="6146" name="Google Shape;6146;p40"/>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0"/>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0"/>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0"/>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40"/>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40"/>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0"/>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0"/>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0"/>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40"/>
          <p:cNvGrpSpPr/>
          <p:nvPr/>
        </p:nvGrpSpPr>
        <p:grpSpPr>
          <a:xfrm>
            <a:off x="911564" y="3189824"/>
            <a:ext cx="247990" cy="333393"/>
            <a:chOff x="903502" y="3359564"/>
            <a:chExt cx="247990" cy="333393"/>
          </a:xfrm>
        </p:grpSpPr>
        <p:sp>
          <p:nvSpPr>
            <p:cNvPr id="6156" name="Google Shape;6156;p40"/>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0"/>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0"/>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0"/>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40"/>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40"/>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0"/>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0"/>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0"/>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0"/>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0"/>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0"/>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0"/>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0"/>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0"/>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0"/>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0"/>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0"/>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0"/>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0"/>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0"/>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40"/>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40"/>
          <p:cNvGrpSpPr/>
          <p:nvPr/>
        </p:nvGrpSpPr>
        <p:grpSpPr>
          <a:xfrm>
            <a:off x="2624253" y="2720721"/>
            <a:ext cx="365793" cy="361152"/>
            <a:chOff x="2616191" y="2890461"/>
            <a:chExt cx="365793" cy="361152"/>
          </a:xfrm>
        </p:grpSpPr>
        <p:sp>
          <p:nvSpPr>
            <p:cNvPr id="6179" name="Google Shape;6179;p40"/>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0"/>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0"/>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0"/>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0"/>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0"/>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40"/>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0"/>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0"/>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0"/>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0"/>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40"/>
          <p:cNvGrpSpPr/>
          <p:nvPr/>
        </p:nvGrpSpPr>
        <p:grpSpPr>
          <a:xfrm>
            <a:off x="3058022" y="1776121"/>
            <a:ext cx="402940" cy="388536"/>
            <a:chOff x="3049959" y="1945861"/>
            <a:chExt cx="402940" cy="388536"/>
          </a:xfrm>
        </p:grpSpPr>
        <p:sp>
          <p:nvSpPr>
            <p:cNvPr id="6191" name="Google Shape;6191;p40"/>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0"/>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0"/>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0"/>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0"/>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0"/>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7" name="Google Shape;6197;p40"/>
          <p:cNvGrpSpPr/>
          <p:nvPr/>
        </p:nvGrpSpPr>
        <p:grpSpPr>
          <a:xfrm>
            <a:off x="2491088" y="4098940"/>
            <a:ext cx="202428" cy="349114"/>
            <a:chOff x="2483025" y="4268679"/>
            <a:chExt cx="202428" cy="349114"/>
          </a:xfrm>
        </p:grpSpPr>
        <p:sp>
          <p:nvSpPr>
            <p:cNvPr id="6198" name="Google Shape;6198;p40"/>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0"/>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0"/>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0"/>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0"/>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40"/>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40"/>
          <p:cNvGrpSpPr/>
          <p:nvPr/>
        </p:nvGrpSpPr>
        <p:grpSpPr>
          <a:xfrm>
            <a:off x="870569" y="2716244"/>
            <a:ext cx="329590" cy="365000"/>
            <a:chOff x="862507" y="2885984"/>
            <a:chExt cx="329590" cy="365000"/>
          </a:xfrm>
        </p:grpSpPr>
        <p:sp>
          <p:nvSpPr>
            <p:cNvPr id="6205" name="Google Shape;6205;p40"/>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0"/>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0"/>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0"/>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0"/>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0"/>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0"/>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40"/>
          <p:cNvGrpSpPr/>
          <p:nvPr/>
        </p:nvGrpSpPr>
        <p:grpSpPr>
          <a:xfrm>
            <a:off x="3090138" y="2702065"/>
            <a:ext cx="318884" cy="379807"/>
            <a:chOff x="3082075" y="2871805"/>
            <a:chExt cx="318884" cy="379807"/>
          </a:xfrm>
        </p:grpSpPr>
        <p:sp>
          <p:nvSpPr>
            <p:cNvPr id="6213" name="Google Shape;6213;p40"/>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0"/>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0"/>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0"/>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0"/>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0"/>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0"/>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0"/>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40"/>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0"/>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0"/>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0"/>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0"/>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0"/>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0"/>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0"/>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0"/>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0"/>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40"/>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0"/>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3" name="Google Shape;6233;p40"/>
          <p:cNvGrpSpPr/>
          <p:nvPr/>
        </p:nvGrpSpPr>
        <p:grpSpPr>
          <a:xfrm>
            <a:off x="2602843" y="1346755"/>
            <a:ext cx="410187" cy="324244"/>
            <a:chOff x="2594780" y="1516494"/>
            <a:chExt cx="410187" cy="324244"/>
          </a:xfrm>
        </p:grpSpPr>
        <p:sp>
          <p:nvSpPr>
            <p:cNvPr id="6234" name="Google Shape;6234;p40"/>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0"/>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0"/>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40"/>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40"/>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0"/>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0"/>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0"/>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40"/>
          <p:cNvGrpSpPr/>
          <p:nvPr/>
        </p:nvGrpSpPr>
        <p:grpSpPr>
          <a:xfrm>
            <a:off x="1751027" y="1333220"/>
            <a:ext cx="333692" cy="333363"/>
            <a:chOff x="1742965" y="1502959"/>
            <a:chExt cx="333692" cy="333363"/>
          </a:xfrm>
        </p:grpSpPr>
        <p:sp>
          <p:nvSpPr>
            <p:cNvPr id="6243" name="Google Shape;6243;p40"/>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40"/>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0"/>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40"/>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40"/>
          <p:cNvGrpSpPr/>
          <p:nvPr/>
        </p:nvGrpSpPr>
        <p:grpSpPr>
          <a:xfrm>
            <a:off x="3059594" y="1347069"/>
            <a:ext cx="390034" cy="296545"/>
            <a:chOff x="3051531" y="1516809"/>
            <a:chExt cx="390034" cy="296545"/>
          </a:xfrm>
        </p:grpSpPr>
        <p:sp>
          <p:nvSpPr>
            <p:cNvPr id="6248" name="Google Shape;6248;p40"/>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0"/>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0"/>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0"/>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0"/>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40"/>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40"/>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40"/>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0"/>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0"/>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0"/>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0"/>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0"/>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0"/>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40"/>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3" name="Google Shape;6263;p40"/>
          <p:cNvGrpSpPr/>
          <p:nvPr/>
        </p:nvGrpSpPr>
        <p:grpSpPr>
          <a:xfrm>
            <a:off x="3522963" y="1319280"/>
            <a:ext cx="354145" cy="351869"/>
            <a:chOff x="3514900" y="1489020"/>
            <a:chExt cx="354145" cy="351869"/>
          </a:xfrm>
        </p:grpSpPr>
        <p:sp>
          <p:nvSpPr>
            <p:cNvPr id="6264" name="Google Shape;6264;p40"/>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0"/>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0"/>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0"/>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0"/>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0"/>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0"/>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0"/>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0"/>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0"/>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0"/>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40"/>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40"/>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40"/>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0"/>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0"/>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40"/>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40"/>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0"/>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40"/>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0"/>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40"/>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40"/>
          <p:cNvGrpSpPr/>
          <p:nvPr/>
        </p:nvGrpSpPr>
        <p:grpSpPr>
          <a:xfrm>
            <a:off x="3074387" y="3180706"/>
            <a:ext cx="346598" cy="333183"/>
            <a:chOff x="3066324" y="3350446"/>
            <a:chExt cx="346598" cy="333183"/>
          </a:xfrm>
        </p:grpSpPr>
        <p:sp>
          <p:nvSpPr>
            <p:cNvPr id="6287" name="Google Shape;6287;p40"/>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0"/>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0"/>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0"/>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40"/>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40"/>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0"/>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0"/>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0"/>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0"/>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40"/>
          <p:cNvGrpSpPr/>
          <p:nvPr/>
        </p:nvGrpSpPr>
        <p:grpSpPr>
          <a:xfrm>
            <a:off x="1290817" y="1782350"/>
            <a:ext cx="363278" cy="363338"/>
            <a:chOff x="1282755" y="1952089"/>
            <a:chExt cx="363278" cy="363338"/>
          </a:xfrm>
        </p:grpSpPr>
        <p:sp>
          <p:nvSpPr>
            <p:cNvPr id="6298" name="Google Shape;6298;p40"/>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40"/>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40"/>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40"/>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0"/>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0"/>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0"/>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40"/>
          <p:cNvGrpSpPr/>
          <p:nvPr/>
        </p:nvGrpSpPr>
        <p:grpSpPr>
          <a:xfrm>
            <a:off x="3518156" y="2739542"/>
            <a:ext cx="355133" cy="343574"/>
            <a:chOff x="3510094" y="2909281"/>
            <a:chExt cx="355133" cy="343574"/>
          </a:xfrm>
        </p:grpSpPr>
        <p:sp>
          <p:nvSpPr>
            <p:cNvPr id="6306" name="Google Shape;6306;p40"/>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0"/>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0"/>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0"/>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40"/>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40"/>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40"/>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40"/>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40"/>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40"/>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40"/>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0"/>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0"/>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9" name="Google Shape;6319;p40"/>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0" name="Google Shape;6320;p40"/>
          <p:cNvGrpSpPr/>
          <p:nvPr/>
        </p:nvGrpSpPr>
        <p:grpSpPr>
          <a:xfrm>
            <a:off x="2171904" y="1337232"/>
            <a:ext cx="382787" cy="331566"/>
            <a:chOff x="2163842" y="1506972"/>
            <a:chExt cx="382787" cy="331566"/>
          </a:xfrm>
        </p:grpSpPr>
        <p:sp>
          <p:nvSpPr>
            <p:cNvPr id="6321" name="Google Shape;6321;p40"/>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0"/>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40"/>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0"/>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0"/>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40"/>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40"/>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0"/>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40"/>
          <p:cNvGrpSpPr/>
          <p:nvPr/>
        </p:nvGrpSpPr>
        <p:grpSpPr>
          <a:xfrm>
            <a:off x="1746940" y="3179913"/>
            <a:ext cx="357918" cy="350536"/>
            <a:chOff x="1738877" y="3349652"/>
            <a:chExt cx="357918" cy="350536"/>
          </a:xfrm>
        </p:grpSpPr>
        <p:sp>
          <p:nvSpPr>
            <p:cNvPr id="6330" name="Google Shape;6330;p40"/>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40"/>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40"/>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0"/>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0"/>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0"/>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0"/>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0"/>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0"/>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0"/>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0"/>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40"/>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40"/>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0"/>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0"/>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0"/>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40"/>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40"/>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40"/>
          <p:cNvGrpSpPr/>
          <p:nvPr/>
        </p:nvGrpSpPr>
        <p:grpSpPr>
          <a:xfrm>
            <a:off x="1979882" y="4107115"/>
            <a:ext cx="383281" cy="333947"/>
            <a:chOff x="1971819" y="4276854"/>
            <a:chExt cx="383281" cy="333947"/>
          </a:xfrm>
        </p:grpSpPr>
        <p:sp>
          <p:nvSpPr>
            <p:cNvPr id="6349" name="Google Shape;6349;p40"/>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0"/>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0"/>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40"/>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40"/>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0"/>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40"/>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0"/>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0"/>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40"/>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40"/>
          <p:cNvGrpSpPr/>
          <p:nvPr/>
        </p:nvGrpSpPr>
        <p:grpSpPr>
          <a:xfrm>
            <a:off x="1833181" y="2716080"/>
            <a:ext cx="175987" cy="361391"/>
            <a:chOff x="1825119" y="2885819"/>
            <a:chExt cx="175987" cy="361391"/>
          </a:xfrm>
        </p:grpSpPr>
        <p:sp>
          <p:nvSpPr>
            <p:cNvPr id="6360" name="Google Shape;6360;p40"/>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40"/>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0"/>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0"/>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0"/>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0"/>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40"/>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40"/>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0"/>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0"/>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40"/>
          <p:cNvGrpSpPr/>
          <p:nvPr/>
        </p:nvGrpSpPr>
        <p:grpSpPr>
          <a:xfrm>
            <a:off x="3512886" y="3236104"/>
            <a:ext cx="369896" cy="226339"/>
            <a:chOff x="3504824" y="3405844"/>
            <a:chExt cx="369896" cy="226339"/>
          </a:xfrm>
        </p:grpSpPr>
        <p:sp>
          <p:nvSpPr>
            <p:cNvPr id="6371" name="Google Shape;6371;p40"/>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0"/>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0"/>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0"/>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40"/>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40"/>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40"/>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40"/>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0"/>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40"/>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40"/>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0"/>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0"/>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40"/>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40"/>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0"/>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7" name="Google Shape;6387;p40"/>
          <p:cNvGrpSpPr/>
          <p:nvPr/>
        </p:nvGrpSpPr>
        <p:grpSpPr>
          <a:xfrm>
            <a:off x="1303724" y="3649855"/>
            <a:ext cx="345640" cy="342900"/>
            <a:chOff x="1295661" y="3819594"/>
            <a:chExt cx="345640" cy="342900"/>
          </a:xfrm>
        </p:grpSpPr>
        <p:sp>
          <p:nvSpPr>
            <p:cNvPr id="6388" name="Google Shape;6388;p40"/>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40"/>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0"/>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0"/>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0"/>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0"/>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40"/>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40"/>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40"/>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0"/>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40"/>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40"/>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0"/>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0"/>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0"/>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40"/>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40"/>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40"/>
          <p:cNvGrpSpPr/>
          <p:nvPr/>
        </p:nvGrpSpPr>
        <p:grpSpPr>
          <a:xfrm>
            <a:off x="3494635" y="2263730"/>
            <a:ext cx="379328" cy="281738"/>
            <a:chOff x="3486572" y="2433470"/>
            <a:chExt cx="379328" cy="281738"/>
          </a:xfrm>
        </p:grpSpPr>
        <p:sp>
          <p:nvSpPr>
            <p:cNvPr id="6406" name="Google Shape;6406;p40"/>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0"/>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0"/>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40"/>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40"/>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0"/>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0"/>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3" name="Google Shape;6413;p40"/>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4" name="Google Shape;6414;p40"/>
          <p:cNvGrpSpPr/>
          <p:nvPr/>
        </p:nvGrpSpPr>
        <p:grpSpPr>
          <a:xfrm>
            <a:off x="4005212" y="3159894"/>
            <a:ext cx="270733" cy="355762"/>
            <a:chOff x="3997149" y="3329634"/>
            <a:chExt cx="270733" cy="355762"/>
          </a:xfrm>
        </p:grpSpPr>
        <p:sp>
          <p:nvSpPr>
            <p:cNvPr id="6415" name="Google Shape;6415;p40"/>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40"/>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0"/>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40"/>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40"/>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0"/>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0"/>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0"/>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0"/>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40"/>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40"/>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0"/>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0"/>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0"/>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0"/>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0"/>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0"/>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0"/>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0"/>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40"/>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40"/>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40"/>
          <p:cNvGrpSpPr/>
          <p:nvPr/>
        </p:nvGrpSpPr>
        <p:grpSpPr>
          <a:xfrm>
            <a:off x="3962406" y="2729615"/>
            <a:ext cx="345655" cy="343529"/>
            <a:chOff x="3954343" y="2899354"/>
            <a:chExt cx="345655" cy="343529"/>
          </a:xfrm>
        </p:grpSpPr>
        <p:sp>
          <p:nvSpPr>
            <p:cNvPr id="6437" name="Google Shape;6437;p40"/>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0"/>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0"/>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0"/>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0"/>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0"/>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0"/>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0"/>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40"/>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40"/>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40"/>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0"/>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40"/>
          <p:cNvGrpSpPr/>
          <p:nvPr/>
        </p:nvGrpSpPr>
        <p:grpSpPr>
          <a:xfrm>
            <a:off x="2174105" y="3181605"/>
            <a:ext cx="369566" cy="349803"/>
            <a:chOff x="2166043" y="3351344"/>
            <a:chExt cx="369566" cy="349803"/>
          </a:xfrm>
        </p:grpSpPr>
        <p:sp>
          <p:nvSpPr>
            <p:cNvPr id="6450" name="Google Shape;6450;p40"/>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40"/>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40"/>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0"/>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0"/>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0"/>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0"/>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0"/>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40"/>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40"/>
          <p:cNvGrpSpPr/>
          <p:nvPr/>
        </p:nvGrpSpPr>
        <p:grpSpPr>
          <a:xfrm>
            <a:off x="2627712" y="3182593"/>
            <a:ext cx="365793" cy="329275"/>
            <a:chOff x="2619649" y="3352332"/>
            <a:chExt cx="365793" cy="329275"/>
          </a:xfrm>
        </p:grpSpPr>
        <p:sp>
          <p:nvSpPr>
            <p:cNvPr id="6460" name="Google Shape;6460;p40"/>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0"/>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0"/>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0"/>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0"/>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40"/>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40"/>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40"/>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0"/>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0"/>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40"/>
          <p:cNvGrpSpPr/>
          <p:nvPr/>
        </p:nvGrpSpPr>
        <p:grpSpPr>
          <a:xfrm>
            <a:off x="1304197" y="1345501"/>
            <a:ext cx="340624" cy="351944"/>
            <a:chOff x="1293760" y="1498228"/>
            <a:chExt cx="340624" cy="351944"/>
          </a:xfrm>
        </p:grpSpPr>
        <p:sp>
          <p:nvSpPr>
            <p:cNvPr id="6471" name="Google Shape;6471;p40"/>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0"/>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0"/>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40"/>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40"/>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0"/>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0"/>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0"/>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0"/>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0"/>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40"/>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40"/>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0"/>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0"/>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40"/>
          <p:cNvGrpSpPr/>
          <p:nvPr/>
        </p:nvGrpSpPr>
        <p:grpSpPr>
          <a:xfrm>
            <a:off x="857663" y="1782335"/>
            <a:ext cx="406713" cy="383745"/>
            <a:chOff x="849601" y="1952074"/>
            <a:chExt cx="406713" cy="383745"/>
          </a:xfrm>
        </p:grpSpPr>
        <p:sp>
          <p:nvSpPr>
            <p:cNvPr id="6486" name="Google Shape;6486;p40"/>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40"/>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0"/>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0"/>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0"/>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0"/>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0"/>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40"/>
          <p:cNvGrpSpPr/>
          <p:nvPr/>
        </p:nvGrpSpPr>
        <p:grpSpPr>
          <a:xfrm>
            <a:off x="2261934" y="2723626"/>
            <a:ext cx="203985" cy="355417"/>
            <a:chOff x="2253871" y="2893365"/>
            <a:chExt cx="203985" cy="355417"/>
          </a:xfrm>
        </p:grpSpPr>
        <p:sp>
          <p:nvSpPr>
            <p:cNvPr id="6494" name="Google Shape;6494;p40"/>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0"/>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0"/>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40"/>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40"/>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0"/>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0"/>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0"/>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0"/>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0"/>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40"/>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40"/>
          <p:cNvGrpSpPr/>
          <p:nvPr/>
        </p:nvGrpSpPr>
        <p:grpSpPr>
          <a:xfrm>
            <a:off x="2199603" y="2238861"/>
            <a:ext cx="308823" cy="342571"/>
            <a:chOff x="2191541" y="2408601"/>
            <a:chExt cx="308823" cy="342571"/>
          </a:xfrm>
        </p:grpSpPr>
        <p:sp>
          <p:nvSpPr>
            <p:cNvPr id="6506" name="Google Shape;6506;p40"/>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0"/>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0"/>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0"/>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0"/>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0"/>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40"/>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40"/>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0"/>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40"/>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40"/>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0"/>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0"/>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40"/>
          <p:cNvGrpSpPr/>
          <p:nvPr/>
        </p:nvGrpSpPr>
        <p:grpSpPr>
          <a:xfrm>
            <a:off x="855462" y="1333848"/>
            <a:ext cx="342496" cy="341553"/>
            <a:chOff x="847400" y="1503588"/>
            <a:chExt cx="342496" cy="341553"/>
          </a:xfrm>
        </p:grpSpPr>
        <p:sp>
          <p:nvSpPr>
            <p:cNvPr id="6520" name="Google Shape;6520;p40"/>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0"/>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0"/>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0"/>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40"/>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40"/>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0"/>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0"/>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0"/>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0"/>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0"/>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0"/>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0"/>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40"/>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0"/>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0"/>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0"/>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0"/>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0"/>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0"/>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40"/>
          <p:cNvGrpSpPr/>
          <p:nvPr/>
        </p:nvGrpSpPr>
        <p:grpSpPr>
          <a:xfrm>
            <a:off x="1338026" y="2729929"/>
            <a:ext cx="280495" cy="361077"/>
            <a:chOff x="1329963" y="2899669"/>
            <a:chExt cx="280495" cy="361077"/>
          </a:xfrm>
        </p:grpSpPr>
        <p:sp>
          <p:nvSpPr>
            <p:cNvPr id="6541" name="Google Shape;6541;p40"/>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0"/>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0"/>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0"/>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0"/>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40"/>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40"/>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40"/>
          <p:cNvGrpSpPr/>
          <p:nvPr/>
        </p:nvGrpSpPr>
        <p:grpSpPr>
          <a:xfrm>
            <a:off x="945492" y="3631169"/>
            <a:ext cx="195496" cy="343439"/>
            <a:chOff x="937429" y="3800908"/>
            <a:chExt cx="195496" cy="343439"/>
          </a:xfrm>
        </p:grpSpPr>
        <p:sp>
          <p:nvSpPr>
            <p:cNvPr id="6549" name="Google Shape;6549;p40"/>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0"/>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0"/>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40"/>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40"/>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0"/>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0"/>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40"/>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40"/>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40"/>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40"/>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0"/>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0"/>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40"/>
          <p:cNvGrpSpPr/>
          <p:nvPr/>
        </p:nvGrpSpPr>
        <p:grpSpPr>
          <a:xfrm>
            <a:off x="2695722" y="3640916"/>
            <a:ext cx="365164" cy="342511"/>
            <a:chOff x="2611459" y="3810655"/>
            <a:chExt cx="365164" cy="342511"/>
          </a:xfrm>
        </p:grpSpPr>
        <p:sp>
          <p:nvSpPr>
            <p:cNvPr id="6563" name="Google Shape;6563;p40"/>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0"/>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40"/>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40"/>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0"/>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0"/>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40"/>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0"/>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0"/>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40"/>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40"/>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40"/>
          <p:cNvGrpSpPr/>
          <p:nvPr/>
        </p:nvGrpSpPr>
        <p:grpSpPr>
          <a:xfrm>
            <a:off x="3960519" y="1354540"/>
            <a:ext cx="370195" cy="300154"/>
            <a:chOff x="3952456" y="1524280"/>
            <a:chExt cx="370195" cy="300154"/>
          </a:xfrm>
        </p:grpSpPr>
        <p:sp>
          <p:nvSpPr>
            <p:cNvPr id="6575" name="Google Shape;6575;p40"/>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40"/>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40"/>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0"/>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0"/>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0"/>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1" name="Google Shape;6581;p40"/>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582" name="Google Shape;6582;p40"/>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86"/>
        <p:cNvGrpSpPr/>
        <p:nvPr/>
      </p:nvGrpSpPr>
      <p:grpSpPr>
        <a:xfrm>
          <a:off x="0" y="0"/>
          <a:ext cx="0" cy="0"/>
          <a:chOff x="0" y="0"/>
          <a:chExt cx="0" cy="0"/>
        </a:xfrm>
      </p:grpSpPr>
      <p:grpSp>
        <p:nvGrpSpPr>
          <p:cNvPr id="6587" name="Google Shape;6587;p41"/>
          <p:cNvGrpSpPr/>
          <p:nvPr/>
        </p:nvGrpSpPr>
        <p:grpSpPr>
          <a:xfrm>
            <a:off x="894207" y="1345785"/>
            <a:ext cx="257112" cy="362808"/>
            <a:chOff x="908482" y="1502585"/>
            <a:chExt cx="257112" cy="362808"/>
          </a:xfrm>
        </p:grpSpPr>
        <p:sp>
          <p:nvSpPr>
            <p:cNvPr id="6588" name="Google Shape;6588;p41"/>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1"/>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1"/>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1"/>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41"/>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41"/>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1"/>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1"/>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41"/>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41"/>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1"/>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41"/>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41"/>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1"/>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1"/>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1"/>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1"/>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1"/>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41"/>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41"/>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41"/>
          <p:cNvGrpSpPr/>
          <p:nvPr/>
        </p:nvGrpSpPr>
        <p:grpSpPr>
          <a:xfrm>
            <a:off x="1289262" y="1345916"/>
            <a:ext cx="362939" cy="362677"/>
            <a:chOff x="1303537" y="1502716"/>
            <a:chExt cx="362939" cy="362677"/>
          </a:xfrm>
        </p:grpSpPr>
        <p:sp>
          <p:nvSpPr>
            <p:cNvPr id="6609" name="Google Shape;6609;p41"/>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1"/>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1"/>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1"/>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41"/>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41"/>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1"/>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41"/>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41"/>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41"/>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41"/>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41"/>
          <p:cNvGrpSpPr/>
          <p:nvPr/>
        </p:nvGrpSpPr>
        <p:grpSpPr>
          <a:xfrm>
            <a:off x="1737626" y="1345916"/>
            <a:ext cx="362677" cy="362677"/>
            <a:chOff x="1751901" y="1502716"/>
            <a:chExt cx="362677" cy="362677"/>
          </a:xfrm>
        </p:grpSpPr>
        <p:sp>
          <p:nvSpPr>
            <p:cNvPr id="6621" name="Google Shape;6621;p41"/>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41"/>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41"/>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1"/>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1"/>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41"/>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1"/>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1"/>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41"/>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41"/>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1"/>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1"/>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1"/>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41"/>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41"/>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41"/>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41"/>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41"/>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41"/>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41"/>
          <p:cNvGrpSpPr/>
          <p:nvPr/>
        </p:nvGrpSpPr>
        <p:grpSpPr>
          <a:xfrm>
            <a:off x="3080903" y="1345916"/>
            <a:ext cx="334290" cy="362677"/>
            <a:chOff x="3095178" y="1502716"/>
            <a:chExt cx="334290" cy="362677"/>
          </a:xfrm>
        </p:grpSpPr>
        <p:sp>
          <p:nvSpPr>
            <p:cNvPr id="6641" name="Google Shape;6641;p41"/>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41"/>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41"/>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41"/>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1"/>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41"/>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1"/>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1"/>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41"/>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41"/>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41"/>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41"/>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41"/>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41"/>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1"/>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41"/>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41"/>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41"/>
          <p:cNvGrpSpPr/>
          <p:nvPr/>
        </p:nvGrpSpPr>
        <p:grpSpPr>
          <a:xfrm>
            <a:off x="3528006" y="1348805"/>
            <a:ext cx="366196" cy="357005"/>
            <a:chOff x="3542281" y="1505605"/>
            <a:chExt cx="366196" cy="357005"/>
          </a:xfrm>
        </p:grpSpPr>
        <p:sp>
          <p:nvSpPr>
            <p:cNvPr id="6659" name="Google Shape;6659;p41"/>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1"/>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1"/>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41"/>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41"/>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1"/>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41"/>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1"/>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1"/>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1"/>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1"/>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41"/>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41"/>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41"/>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1"/>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1"/>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41"/>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41"/>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41"/>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41"/>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41"/>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1"/>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1"/>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1"/>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1"/>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41"/>
          <p:cNvGrpSpPr/>
          <p:nvPr/>
        </p:nvGrpSpPr>
        <p:grpSpPr>
          <a:xfrm>
            <a:off x="1734107" y="3227997"/>
            <a:ext cx="364673" cy="340067"/>
            <a:chOff x="1748382" y="3384797"/>
            <a:chExt cx="364673" cy="340067"/>
          </a:xfrm>
        </p:grpSpPr>
        <p:sp>
          <p:nvSpPr>
            <p:cNvPr id="6685" name="Google Shape;6685;p41"/>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41"/>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41"/>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1"/>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41"/>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41"/>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1"/>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41"/>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1"/>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41"/>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41"/>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1"/>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1"/>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1"/>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41"/>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41"/>
          <p:cNvGrpSpPr/>
          <p:nvPr/>
        </p:nvGrpSpPr>
        <p:grpSpPr>
          <a:xfrm>
            <a:off x="2168368" y="3229520"/>
            <a:ext cx="382030" cy="320451"/>
            <a:chOff x="2182643" y="3386320"/>
            <a:chExt cx="382030" cy="320451"/>
          </a:xfrm>
        </p:grpSpPr>
        <p:sp>
          <p:nvSpPr>
            <p:cNvPr id="6701" name="Google Shape;6701;p41"/>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1"/>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1"/>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1"/>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41"/>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41"/>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1"/>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41"/>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41"/>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1"/>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41"/>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41"/>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1"/>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41"/>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41"/>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41"/>
          <p:cNvGrpSpPr/>
          <p:nvPr/>
        </p:nvGrpSpPr>
        <p:grpSpPr>
          <a:xfrm>
            <a:off x="3070111" y="3232540"/>
            <a:ext cx="353880" cy="330745"/>
            <a:chOff x="3084386" y="3389340"/>
            <a:chExt cx="353880" cy="330745"/>
          </a:xfrm>
        </p:grpSpPr>
        <p:sp>
          <p:nvSpPr>
            <p:cNvPr id="6717" name="Google Shape;6717;p41"/>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41"/>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41"/>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41"/>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41"/>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1"/>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1"/>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41"/>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41"/>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1"/>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1"/>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1"/>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41"/>
          <p:cNvGrpSpPr/>
          <p:nvPr/>
        </p:nvGrpSpPr>
        <p:grpSpPr>
          <a:xfrm>
            <a:off x="849224" y="1814106"/>
            <a:ext cx="347078" cy="364016"/>
            <a:chOff x="863499" y="1970906"/>
            <a:chExt cx="347078" cy="364016"/>
          </a:xfrm>
        </p:grpSpPr>
        <p:sp>
          <p:nvSpPr>
            <p:cNvPr id="6730" name="Google Shape;6730;p41"/>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1"/>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41"/>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41"/>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1"/>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41"/>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41"/>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41"/>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41"/>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1"/>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1"/>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1"/>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1"/>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41"/>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41"/>
          <p:cNvGrpSpPr/>
          <p:nvPr/>
        </p:nvGrpSpPr>
        <p:grpSpPr>
          <a:xfrm>
            <a:off x="1735604" y="1814106"/>
            <a:ext cx="364436" cy="364174"/>
            <a:chOff x="1749879" y="1970906"/>
            <a:chExt cx="364436" cy="364174"/>
          </a:xfrm>
        </p:grpSpPr>
        <p:sp>
          <p:nvSpPr>
            <p:cNvPr id="6745" name="Google Shape;6745;p41"/>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1"/>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41"/>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41"/>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1"/>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1"/>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41"/>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41"/>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1"/>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41"/>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41"/>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1"/>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41"/>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41"/>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41"/>
          <p:cNvGrpSpPr/>
          <p:nvPr/>
        </p:nvGrpSpPr>
        <p:grpSpPr>
          <a:xfrm>
            <a:off x="2172150" y="1819358"/>
            <a:ext cx="396106" cy="353985"/>
            <a:chOff x="2186425" y="1976158"/>
            <a:chExt cx="396106" cy="353985"/>
          </a:xfrm>
        </p:grpSpPr>
        <p:sp>
          <p:nvSpPr>
            <p:cNvPr id="6760" name="Google Shape;6760;p41"/>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1"/>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41"/>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41"/>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1"/>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1"/>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1"/>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41"/>
          <p:cNvGrpSpPr/>
          <p:nvPr/>
        </p:nvGrpSpPr>
        <p:grpSpPr>
          <a:xfrm>
            <a:off x="2644882" y="1860612"/>
            <a:ext cx="319190" cy="271240"/>
            <a:chOff x="2659157" y="2017412"/>
            <a:chExt cx="319190" cy="271240"/>
          </a:xfrm>
        </p:grpSpPr>
        <p:sp>
          <p:nvSpPr>
            <p:cNvPr id="6768" name="Google Shape;6768;p41"/>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1"/>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41"/>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41"/>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1"/>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41"/>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41"/>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41"/>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41"/>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1"/>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41"/>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41"/>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1"/>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1"/>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41"/>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41"/>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41"/>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41"/>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1"/>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41"/>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41"/>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1"/>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41"/>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41"/>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41"/>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41"/>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41"/>
          <p:cNvGrpSpPr/>
          <p:nvPr/>
        </p:nvGrpSpPr>
        <p:grpSpPr>
          <a:xfrm>
            <a:off x="3097500" y="1836716"/>
            <a:ext cx="318928" cy="319217"/>
            <a:chOff x="3111775" y="1993516"/>
            <a:chExt cx="318928" cy="319217"/>
          </a:xfrm>
        </p:grpSpPr>
        <p:sp>
          <p:nvSpPr>
            <p:cNvPr id="6795" name="Google Shape;6795;p41"/>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41"/>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1"/>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41"/>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1"/>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41"/>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41"/>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1"/>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1"/>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41"/>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41"/>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41"/>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1"/>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41"/>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41"/>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41"/>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1"/>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1"/>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1"/>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1"/>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1"/>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41"/>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41"/>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1"/>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1"/>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1"/>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41"/>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41"/>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41"/>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41"/>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41"/>
          <p:cNvGrpSpPr/>
          <p:nvPr/>
        </p:nvGrpSpPr>
        <p:grpSpPr>
          <a:xfrm>
            <a:off x="4009510" y="1813607"/>
            <a:ext cx="288807" cy="355377"/>
            <a:chOff x="4023785" y="1970407"/>
            <a:chExt cx="288807" cy="355377"/>
          </a:xfrm>
        </p:grpSpPr>
        <p:sp>
          <p:nvSpPr>
            <p:cNvPr id="6826" name="Google Shape;6826;p41"/>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41"/>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41"/>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1"/>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1"/>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1"/>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41"/>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41"/>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1"/>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1"/>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41"/>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41"/>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41"/>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1"/>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41"/>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41"/>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41"/>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41"/>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1"/>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41"/>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41"/>
          <p:cNvGrpSpPr/>
          <p:nvPr/>
        </p:nvGrpSpPr>
        <p:grpSpPr>
          <a:xfrm>
            <a:off x="3530265" y="3224163"/>
            <a:ext cx="320188" cy="319269"/>
            <a:chOff x="3544540" y="3380963"/>
            <a:chExt cx="320188" cy="319269"/>
          </a:xfrm>
        </p:grpSpPr>
        <p:sp>
          <p:nvSpPr>
            <p:cNvPr id="6847" name="Google Shape;6847;p41"/>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1"/>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1"/>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41"/>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41"/>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1"/>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41"/>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41"/>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41"/>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41"/>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1"/>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41"/>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41"/>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41"/>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41"/>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1"/>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41"/>
          <p:cNvGrpSpPr/>
          <p:nvPr/>
        </p:nvGrpSpPr>
        <p:grpSpPr>
          <a:xfrm>
            <a:off x="3930362" y="3198034"/>
            <a:ext cx="415696" cy="371605"/>
            <a:chOff x="3944637" y="3354834"/>
            <a:chExt cx="415696" cy="371605"/>
          </a:xfrm>
        </p:grpSpPr>
        <p:sp>
          <p:nvSpPr>
            <p:cNvPr id="6864" name="Google Shape;6864;p41"/>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41"/>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1"/>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41"/>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41"/>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1"/>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41"/>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41"/>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1"/>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1"/>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1"/>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1"/>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41"/>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41"/>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41"/>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1"/>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1"/>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41"/>
          <p:cNvGrpSpPr/>
          <p:nvPr/>
        </p:nvGrpSpPr>
        <p:grpSpPr>
          <a:xfrm>
            <a:off x="1300344" y="3664727"/>
            <a:ext cx="346317" cy="332136"/>
            <a:chOff x="1314619" y="3821527"/>
            <a:chExt cx="346317" cy="332136"/>
          </a:xfrm>
        </p:grpSpPr>
        <p:sp>
          <p:nvSpPr>
            <p:cNvPr id="6882" name="Google Shape;6882;p41"/>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41"/>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41"/>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1"/>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41"/>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41"/>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1"/>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41"/>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41"/>
          <p:cNvGrpSpPr/>
          <p:nvPr/>
        </p:nvGrpSpPr>
        <p:grpSpPr>
          <a:xfrm>
            <a:off x="1736864" y="3634134"/>
            <a:ext cx="386258" cy="380507"/>
            <a:chOff x="1751139" y="3790934"/>
            <a:chExt cx="386258" cy="380507"/>
          </a:xfrm>
        </p:grpSpPr>
        <p:sp>
          <p:nvSpPr>
            <p:cNvPr id="6891" name="Google Shape;6891;p41"/>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41"/>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41"/>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41"/>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41"/>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1"/>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1"/>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1"/>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41"/>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1"/>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41"/>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41"/>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1"/>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41"/>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41"/>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41"/>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1"/>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41"/>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41"/>
          <p:cNvGrpSpPr/>
          <p:nvPr/>
        </p:nvGrpSpPr>
        <p:grpSpPr>
          <a:xfrm>
            <a:off x="2175406" y="3664806"/>
            <a:ext cx="395607" cy="318928"/>
            <a:chOff x="2189681" y="3821606"/>
            <a:chExt cx="395607" cy="318928"/>
          </a:xfrm>
        </p:grpSpPr>
        <p:sp>
          <p:nvSpPr>
            <p:cNvPr id="6910" name="Google Shape;6910;p41"/>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41"/>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41"/>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1"/>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1"/>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41"/>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41"/>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1"/>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41"/>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41"/>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41"/>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1"/>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1"/>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41"/>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41"/>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1"/>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41"/>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41"/>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1"/>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41"/>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41"/>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1"/>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1"/>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41"/>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41"/>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41"/>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41"/>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41"/>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41"/>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41"/>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0" name="Google Shape;6940;p41"/>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1" name="Google Shape;6941;p41"/>
          <p:cNvGrpSpPr/>
          <p:nvPr/>
        </p:nvGrpSpPr>
        <p:grpSpPr>
          <a:xfrm>
            <a:off x="1263134" y="1804547"/>
            <a:ext cx="420475" cy="383055"/>
            <a:chOff x="1277409" y="1961347"/>
            <a:chExt cx="420475" cy="383055"/>
          </a:xfrm>
        </p:grpSpPr>
        <p:sp>
          <p:nvSpPr>
            <p:cNvPr id="6942" name="Google Shape;6942;p41"/>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41"/>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41"/>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41"/>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41"/>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41"/>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41"/>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41"/>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41"/>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41"/>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41"/>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41"/>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41"/>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41"/>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41"/>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41"/>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41"/>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41"/>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41"/>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41"/>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41"/>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41"/>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41"/>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41"/>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41"/>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41"/>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41"/>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41"/>
          <p:cNvGrpSpPr/>
          <p:nvPr/>
        </p:nvGrpSpPr>
        <p:grpSpPr>
          <a:xfrm>
            <a:off x="2200800" y="2276019"/>
            <a:ext cx="380008" cy="351648"/>
            <a:chOff x="2215075" y="2432819"/>
            <a:chExt cx="380008" cy="351648"/>
          </a:xfrm>
        </p:grpSpPr>
        <p:sp>
          <p:nvSpPr>
            <p:cNvPr id="6970" name="Google Shape;6970;p41"/>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41"/>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41"/>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41"/>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41"/>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41"/>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41"/>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41"/>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41"/>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41"/>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41"/>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41"/>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41"/>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41"/>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41"/>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41"/>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41"/>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41"/>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41"/>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41"/>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41"/>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41"/>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41"/>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41"/>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41"/>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41"/>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41"/>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41"/>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41"/>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41"/>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41"/>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41"/>
          <p:cNvGrpSpPr/>
          <p:nvPr/>
        </p:nvGrpSpPr>
        <p:grpSpPr>
          <a:xfrm>
            <a:off x="2647141" y="2265542"/>
            <a:ext cx="344059" cy="340671"/>
            <a:chOff x="2661416" y="2422342"/>
            <a:chExt cx="344059" cy="340671"/>
          </a:xfrm>
        </p:grpSpPr>
        <p:sp>
          <p:nvSpPr>
            <p:cNvPr id="7002" name="Google Shape;7002;p41"/>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41"/>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41"/>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41"/>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41"/>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41"/>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41"/>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41"/>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41"/>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41"/>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41"/>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41"/>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41"/>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41"/>
          <p:cNvGrpSpPr/>
          <p:nvPr/>
        </p:nvGrpSpPr>
        <p:grpSpPr>
          <a:xfrm>
            <a:off x="4052235" y="2265542"/>
            <a:ext cx="206876" cy="348470"/>
            <a:chOff x="4066510" y="2422342"/>
            <a:chExt cx="206876" cy="348470"/>
          </a:xfrm>
        </p:grpSpPr>
        <p:sp>
          <p:nvSpPr>
            <p:cNvPr id="7016" name="Google Shape;7016;p41"/>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41"/>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41"/>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41"/>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41"/>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41"/>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41"/>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41"/>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41"/>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41"/>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41"/>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41"/>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8" name="Google Shape;7028;p41"/>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9" name="Google Shape;7029;p41"/>
          <p:cNvGrpSpPr/>
          <p:nvPr/>
        </p:nvGrpSpPr>
        <p:grpSpPr>
          <a:xfrm>
            <a:off x="2603418" y="3660525"/>
            <a:ext cx="420475" cy="326491"/>
            <a:chOff x="2617693" y="3817325"/>
            <a:chExt cx="420475" cy="326491"/>
          </a:xfrm>
        </p:grpSpPr>
        <p:sp>
          <p:nvSpPr>
            <p:cNvPr id="7030" name="Google Shape;7030;p41"/>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41"/>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41"/>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41"/>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41"/>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41"/>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41"/>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41"/>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41"/>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41"/>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41"/>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41"/>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41"/>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41"/>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41"/>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41"/>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41"/>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41"/>
          <p:cNvGrpSpPr/>
          <p:nvPr/>
        </p:nvGrpSpPr>
        <p:grpSpPr>
          <a:xfrm>
            <a:off x="3531026" y="2266723"/>
            <a:ext cx="358134" cy="356637"/>
            <a:chOff x="3545301" y="2423523"/>
            <a:chExt cx="358134" cy="356637"/>
          </a:xfrm>
        </p:grpSpPr>
        <p:sp>
          <p:nvSpPr>
            <p:cNvPr id="7048" name="Google Shape;7048;p41"/>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41"/>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41"/>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41"/>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41"/>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41"/>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41"/>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41"/>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41"/>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41"/>
          <p:cNvGrpSpPr/>
          <p:nvPr/>
        </p:nvGrpSpPr>
        <p:grpSpPr>
          <a:xfrm>
            <a:off x="3517187" y="3667799"/>
            <a:ext cx="377251" cy="324232"/>
            <a:chOff x="3531462" y="3824599"/>
            <a:chExt cx="377251" cy="324232"/>
          </a:xfrm>
        </p:grpSpPr>
        <p:sp>
          <p:nvSpPr>
            <p:cNvPr id="7058" name="Google Shape;7058;p41"/>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41"/>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41"/>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41"/>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41"/>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41"/>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41"/>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41"/>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41"/>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1"/>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1"/>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41"/>
          <p:cNvGrpSpPr/>
          <p:nvPr/>
        </p:nvGrpSpPr>
        <p:grpSpPr>
          <a:xfrm>
            <a:off x="4016311" y="3648446"/>
            <a:ext cx="286523" cy="340566"/>
            <a:chOff x="4030586" y="3805246"/>
            <a:chExt cx="286523" cy="340566"/>
          </a:xfrm>
        </p:grpSpPr>
        <p:sp>
          <p:nvSpPr>
            <p:cNvPr id="7070" name="Google Shape;7070;p41"/>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41"/>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41"/>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41"/>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1"/>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41"/>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41"/>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41"/>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41"/>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41"/>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1"/>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41"/>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41"/>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41"/>
          <p:cNvGrpSpPr/>
          <p:nvPr/>
        </p:nvGrpSpPr>
        <p:grpSpPr>
          <a:xfrm>
            <a:off x="2166609" y="2731919"/>
            <a:ext cx="376752" cy="374468"/>
            <a:chOff x="2180884" y="2888719"/>
            <a:chExt cx="376752" cy="374468"/>
          </a:xfrm>
        </p:grpSpPr>
        <p:sp>
          <p:nvSpPr>
            <p:cNvPr id="7084" name="Google Shape;7084;p41"/>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41"/>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41"/>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41"/>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1"/>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1"/>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1"/>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41"/>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41"/>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41"/>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41"/>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41"/>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41"/>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41"/>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41"/>
          <p:cNvGrpSpPr/>
          <p:nvPr/>
        </p:nvGrpSpPr>
        <p:grpSpPr>
          <a:xfrm>
            <a:off x="3940157" y="2786199"/>
            <a:ext cx="378249" cy="265909"/>
            <a:chOff x="3954432" y="2942999"/>
            <a:chExt cx="378249" cy="265909"/>
          </a:xfrm>
        </p:grpSpPr>
        <p:sp>
          <p:nvSpPr>
            <p:cNvPr id="7099" name="Google Shape;7099;p41"/>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41"/>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41"/>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41"/>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41"/>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41"/>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41"/>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41"/>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1"/>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41"/>
          <p:cNvGrpSpPr/>
          <p:nvPr/>
        </p:nvGrpSpPr>
        <p:grpSpPr>
          <a:xfrm>
            <a:off x="1737862" y="4109808"/>
            <a:ext cx="378512" cy="374756"/>
            <a:chOff x="1752137" y="4266608"/>
            <a:chExt cx="378512" cy="374756"/>
          </a:xfrm>
        </p:grpSpPr>
        <p:sp>
          <p:nvSpPr>
            <p:cNvPr id="7109" name="Google Shape;7109;p41"/>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41"/>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41"/>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41"/>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1"/>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41"/>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41"/>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41"/>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41"/>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41"/>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41"/>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41"/>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41"/>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41"/>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1"/>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1"/>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41"/>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41"/>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41"/>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1"/>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1"/>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41"/>
          <p:cNvGrpSpPr/>
          <p:nvPr/>
        </p:nvGrpSpPr>
        <p:grpSpPr>
          <a:xfrm>
            <a:off x="3103513" y="3655746"/>
            <a:ext cx="341065" cy="341065"/>
            <a:chOff x="3117788" y="3812546"/>
            <a:chExt cx="341065" cy="341065"/>
          </a:xfrm>
        </p:grpSpPr>
        <p:sp>
          <p:nvSpPr>
            <p:cNvPr id="7131" name="Google Shape;7131;p41"/>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41"/>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41"/>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1"/>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1"/>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1"/>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41"/>
          <p:cNvGrpSpPr/>
          <p:nvPr/>
        </p:nvGrpSpPr>
        <p:grpSpPr>
          <a:xfrm>
            <a:off x="3980125" y="4143132"/>
            <a:ext cx="338281" cy="322657"/>
            <a:chOff x="3994400" y="4299932"/>
            <a:chExt cx="338281" cy="322657"/>
          </a:xfrm>
        </p:grpSpPr>
        <p:sp>
          <p:nvSpPr>
            <p:cNvPr id="7138" name="Google Shape;7138;p41"/>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1"/>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1"/>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41"/>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41"/>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1"/>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1"/>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1"/>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6" name="Google Shape;7146;p41"/>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1"/>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8" name="Google Shape;7148;p41"/>
          <p:cNvGrpSpPr/>
          <p:nvPr/>
        </p:nvGrpSpPr>
        <p:grpSpPr>
          <a:xfrm>
            <a:off x="3559151" y="1808828"/>
            <a:ext cx="302358" cy="374993"/>
            <a:chOff x="3573426" y="1965628"/>
            <a:chExt cx="302358" cy="374993"/>
          </a:xfrm>
        </p:grpSpPr>
        <p:sp>
          <p:nvSpPr>
            <p:cNvPr id="7149" name="Google Shape;7149;p41"/>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41"/>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41"/>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1"/>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1"/>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41"/>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1"/>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1"/>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41"/>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41"/>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41"/>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41"/>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41"/>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41"/>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41"/>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41"/>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41"/>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41"/>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41"/>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41"/>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41"/>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41"/>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41"/>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41"/>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41"/>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1"/>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41"/>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41"/>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1"/>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41"/>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41"/>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41"/>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41"/>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41"/>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1"/>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1"/>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41"/>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41"/>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41"/>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41"/>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41"/>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41"/>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1"/>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1"/>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1"/>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41"/>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41"/>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41"/>
          <p:cNvGrpSpPr/>
          <p:nvPr/>
        </p:nvGrpSpPr>
        <p:grpSpPr>
          <a:xfrm>
            <a:off x="3499357" y="2751772"/>
            <a:ext cx="355876" cy="331007"/>
            <a:chOff x="3513632" y="2908572"/>
            <a:chExt cx="355876" cy="331007"/>
          </a:xfrm>
        </p:grpSpPr>
        <p:sp>
          <p:nvSpPr>
            <p:cNvPr id="7197" name="Google Shape;7197;p41"/>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41"/>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1"/>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41"/>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41"/>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41"/>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1"/>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1"/>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41"/>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41"/>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1"/>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1"/>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41"/>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41"/>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1"/>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1"/>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41"/>
          <p:cNvGrpSpPr/>
          <p:nvPr/>
        </p:nvGrpSpPr>
        <p:grpSpPr>
          <a:xfrm>
            <a:off x="2679808" y="2731630"/>
            <a:ext cx="235762" cy="374756"/>
            <a:chOff x="2694083" y="2888430"/>
            <a:chExt cx="235762" cy="374756"/>
          </a:xfrm>
        </p:grpSpPr>
        <p:sp>
          <p:nvSpPr>
            <p:cNvPr id="7214" name="Google Shape;7214;p41"/>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41"/>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41"/>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1"/>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1"/>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1"/>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1"/>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41"/>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41"/>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41"/>
          <p:cNvGrpSpPr/>
          <p:nvPr/>
        </p:nvGrpSpPr>
        <p:grpSpPr>
          <a:xfrm>
            <a:off x="857259" y="4143788"/>
            <a:ext cx="357661" cy="311155"/>
            <a:chOff x="871534" y="4300588"/>
            <a:chExt cx="357661" cy="311155"/>
          </a:xfrm>
        </p:grpSpPr>
        <p:sp>
          <p:nvSpPr>
            <p:cNvPr id="7224" name="Google Shape;7224;p41"/>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1"/>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41"/>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1"/>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1"/>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1"/>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1"/>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41"/>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41"/>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1"/>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1"/>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1"/>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41"/>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1"/>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1"/>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1"/>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1"/>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1"/>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1"/>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41"/>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41"/>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41"/>
          <p:cNvGrpSpPr/>
          <p:nvPr/>
        </p:nvGrpSpPr>
        <p:grpSpPr>
          <a:xfrm>
            <a:off x="901744" y="3664806"/>
            <a:ext cx="250100" cy="336785"/>
            <a:chOff x="916019" y="3821606"/>
            <a:chExt cx="250100" cy="336785"/>
          </a:xfrm>
        </p:grpSpPr>
        <p:sp>
          <p:nvSpPr>
            <p:cNvPr id="7246" name="Google Shape;7246;p41"/>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1"/>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41"/>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41"/>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1"/>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1"/>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1"/>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41"/>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1"/>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1"/>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1"/>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1"/>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1"/>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41"/>
          <p:cNvGrpSpPr/>
          <p:nvPr/>
        </p:nvGrpSpPr>
        <p:grpSpPr>
          <a:xfrm>
            <a:off x="835411" y="2752770"/>
            <a:ext cx="374730" cy="332504"/>
            <a:chOff x="849686" y="2909570"/>
            <a:chExt cx="374730" cy="332504"/>
          </a:xfrm>
        </p:grpSpPr>
        <p:sp>
          <p:nvSpPr>
            <p:cNvPr id="7260" name="Google Shape;7260;p41"/>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1"/>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1"/>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1"/>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1"/>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1"/>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1"/>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1"/>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1"/>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1"/>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1"/>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1" name="Google Shape;7271;p41"/>
          <p:cNvGrpSpPr/>
          <p:nvPr/>
        </p:nvGrpSpPr>
        <p:grpSpPr>
          <a:xfrm>
            <a:off x="1721292" y="2263441"/>
            <a:ext cx="417718" cy="372866"/>
            <a:chOff x="1735567" y="2420241"/>
            <a:chExt cx="417718" cy="372866"/>
          </a:xfrm>
        </p:grpSpPr>
        <p:sp>
          <p:nvSpPr>
            <p:cNvPr id="7272" name="Google Shape;7272;p41"/>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1"/>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1"/>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1"/>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1"/>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1"/>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1"/>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1"/>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1"/>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1"/>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1"/>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1"/>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41"/>
          <p:cNvGrpSpPr/>
          <p:nvPr/>
        </p:nvGrpSpPr>
        <p:grpSpPr>
          <a:xfrm>
            <a:off x="3585043" y="4142790"/>
            <a:ext cx="251098" cy="309028"/>
            <a:chOff x="3599318" y="4299590"/>
            <a:chExt cx="251098" cy="309028"/>
          </a:xfrm>
        </p:grpSpPr>
        <p:sp>
          <p:nvSpPr>
            <p:cNvPr id="7285" name="Google Shape;7285;p41"/>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1"/>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1"/>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1"/>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1"/>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1"/>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41"/>
          <p:cNvGrpSpPr/>
          <p:nvPr/>
        </p:nvGrpSpPr>
        <p:grpSpPr>
          <a:xfrm>
            <a:off x="3091723" y="2276440"/>
            <a:ext cx="345818" cy="345056"/>
            <a:chOff x="3105998" y="2433240"/>
            <a:chExt cx="345818" cy="345056"/>
          </a:xfrm>
        </p:grpSpPr>
        <p:sp>
          <p:nvSpPr>
            <p:cNvPr id="7292" name="Google Shape;7292;p41"/>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1"/>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1"/>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1"/>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1"/>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1"/>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1"/>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1"/>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1"/>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1"/>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1"/>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41"/>
          <p:cNvGrpSpPr/>
          <p:nvPr/>
        </p:nvGrpSpPr>
        <p:grpSpPr>
          <a:xfrm>
            <a:off x="1723051" y="2743973"/>
            <a:ext cx="374730" cy="350361"/>
            <a:chOff x="1737326" y="2900773"/>
            <a:chExt cx="374730" cy="350361"/>
          </a:xfrm>
        </p:grpSpPr>
        <p:sp>
          <p:nvSpPr>
            <p:cNvPr id="7304" name="Google Shape;7304;p41"/>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1"/>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1"/>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1"/>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1"/>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1"/>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1"/>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1"/>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1"/>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1"/>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1"/>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1"/>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1"/>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1"/>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1"/>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1"/>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1"/>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41"/>
          <p:cNvGrpSpPr/>
          <p:nvPr/>
        </p:nvGrpSpPr>
        <p:grpSpPr>
          <a:xfrm>
            <a:off x="3986401" y="1422596"/>
            <a:ext cx="327226" cy="211603"/>
            <a:chOff x="4000676" y="1579396"/>
            <a:chExt cx="327226" cy="211603"/>
          </a:xfrm>
        </p:grpSpPr>
        <p:sp>
          <p:nvSpPr>
            <p:cNvPr id="7322" name="Google Shape;7322;p41"/>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1"/>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1"/>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1"/>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1"/>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1"/>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1"/>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1"/>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1"/>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1"/>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1"/>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1"/>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1"/>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1"/>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1"/>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1"/>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41"/>
          <p:cNvGrpSpPr/>
          <p:nvPr/>
        </p:nvGrpSpPr>
        <p:grpSpPr>
          <a:xfrm>
            <a:off x="2621248" y="1358784"/>
            <a:ext cx="371054" cy="336469"/>
            <a:chOff x="2635523" y="1515584"/>
            <a:chExt cx="371054" cy="336469"/>
          </a:xfrm>
        </p:grpSpPr>
        <p:sp>
          <p:nvSpPr>
            <p:cNvPr id="7339" name="Google Shape;7339;p41"/>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1"/>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1"/>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1"/>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1"/>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1"/>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1"/>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41"/>
          <p:cNvGrpSpPr/>
          <p:nvPr/>
        </p:nvGrpSpPr>
        <p:grpSpPr>
          <a:xfrm>
            <a:off x="2217632" y="1363931"/>
            <a:ext cx="311627" cy="326569"/>
            <a:chOff x="2231907" y="1520731"/>
            <a:chExt cx="311627" cy="326569"/>
          </a:xfrm>
        </p:grpSpPr>
        <p:sp>
          <p:nvSpPr>
            <p:cNvPr id="7347" name="Google Shape;7347;p41"/>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1"/>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1"/>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1"/>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1"/>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1"/>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1"/>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1"/>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1"/>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1"/>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41"/>
          <p:cNvGrpSpPr/>
          <p:nvPr/>
        </p:nvGrpSpPr>
        <p:grpSpPr>
          <a:xfrm>
            <a:off x="1325974" y="4144733"/>
            <a:ext cx="311890" cy="304695"/>
            <a:chOff x="1340249" y="4301533"/>
            <a:chExt cx="311890" cy="304695"/>
          </a:xfrm>
        </p:grpSpPr>
        <p:sp>
          <p:nvSpPr>
            <p:cNvPr id="7358" name="Google Shape;7358;p41"/>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1"/>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1"/>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1"/>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1"/>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1"/>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1"/>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1"/>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1"/>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1"/>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1"/>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1"/>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1"/>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1"/>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41"/>
          <p:cNvGrpSpPr/>
          <p:nvPr/>
        </p:nvGrpSpPr>
        <p:grpSpPr>
          <a:xfrm>
            <a:off x="1316415" y="3220224"/>
            <a:ext cx="306874" cy="332268"/>
            <a:chOff x="1330690" y="3377024"/>
            <a:chExt cx="306874" cy="332268"/>
          </a:xfrm>
        </p:grpSpPr>
        <p:sp>
          <p:nvSpPr>
            <p:cNvPr id="7373" name="Google Shape;7373;p41"/>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1"/>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1"/>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1"/>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1"/>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1"/>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1"/>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1"/>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1"/>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1"/>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1"/>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1"/>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1"/>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1"/>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1"/>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1"/>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41"/>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41"/>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41"/>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41"/>
          <p:cNvGrpSpPr/>
          <p:nvPr/>
        </p:nvGrpSpPr>
        <p:grpSpPr>
          <a:xfrm>
            <a:off x="2636322" y="3224977"/>
            <a:ext cx="341511" cy="324994"/>
            <a:chOff x="2650597" y="3381777"/>
            <a:chExt cx="341511" cy="324994"/>
          </a:xfrm>
        </p:grpSpPr>
        <p:sp>
          <p:nvSpPr>
            <p:cNvPr id="7393" name="Google Shape;7393;p41"/>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1"/>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1"/>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1"/>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41"/>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41"/>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41"/>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41"/>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41"/>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41"/>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41"/>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41"/>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41"/>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1"/>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1"/>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1"/>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1"/>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1"/>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1"/>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1"/>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41"/>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41"/>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1"/>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1"/>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41"/>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41"/>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1"/>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41"/>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41"/>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1"/>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1"/>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1"/>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1"/>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1"/>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1"/>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41"/>
          <p:cNvGrpSpPr/>
          <p:nvPr/>
        </p:nvGrpSpPr>
        <p:grpSpPr>
          <a:xfrm>
            <a:off x="1281227" y="2280562"/>
            <a:ext cx="402645" cy="323917"/>
            <a:chOff x="1295502" y="2437362"/>
            <a:chExt cx="402645" cy="323917"/>
          </a:xfrm>
        </p:grpSpPr>
        <p:sp>
          <p:nvSpPr>
            <p:cNvPr id="7429" name="Google Shape;7429;p41"/>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1"/>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1"/>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1"/>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1"/>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1"/>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1"/>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1"/>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41"/>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41"/>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1"/>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1"/>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1"/>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1"/>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1"/>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1"/>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41"/>
          <p:cNvGrpSpPr/>
          <p:nvPr/>
        </p:nvGrpSpPr>
        <p:grpSpPr>
          <a:xfrm>
            <a:off x="868315" y="2281560"/>
            <a:ext cx="337310" cy="337047"/>
            <a:chOff x="882590" y="2438360"/>
            <a:chExt cx="337310" cy="337047"/>
          </a:xfrm>
        </p:grpSpPr>
        <p:sp>
          <p:nvSpPr>
            <p:cNvPr id="7446" name="Google Shape;7446;p41"/>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1"/>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1"/>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1"/>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1"/>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1"/>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1"/>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1"/>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1"/>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1"/>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1"/>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1"/>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1"/>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1"/>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41"/>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41"/>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41"/>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1"/>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1"/>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1"/>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41"/>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41"/>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41"/>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41"/>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41"/>
          <p:cNvGrpSpPr/>
          <p:nvPr/>
        </p:nvGrpSpPr>
        <p:grpSpPr>
          <a:xfrm>
            <a:off x="856498" y="3201185"/>
            <a:ext cx="342824" cy="351228"/>
            <a:chOff x="870773" y="3357985"/>
            <a:chExt cx="342824" cy="351228"/>
          </a:xfrm>
        </p:grpSpPr>
        <p:sp>
          <p:nvSpPr>
            <p:cNvPr id="7471" name="Google Shape;7471;p41"/>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1"/>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41"/>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41"/>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41"/>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41"/>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41"/>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41"/>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41"/>
          <p:cNvGrpSpPr/>
          <p:nvPr/>
        </p:nvGrpSpPr>
        <p:grpSpPr>
          <a:xfrm>
            <a:off x="2728809" y="4142790"/>
            <a:ext cx="159372" cy="308896"/>
            <a:chOff x="2743084" y="4299590"/>
            <a:chExt cx="159372" cy="308896"/>
          </a:xfrm>
        </p:grpSpPr>
        <p:sp>
          <p:nvSpPr>
            <p:cNvPr id="7480" name="Google Shape;7480;p41"/>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1"/>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1"/>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1"/>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1"/>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41"/>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41"/>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1"/>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1"/>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41"/>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41"/>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41"/>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1"/>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41"/>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1"/>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41"/>
          <p:cNvGrpSpPr/>
          <p:nvPr/>
        </p:nvGrpSpPr>
        <p:grpSpPr>
          <a:xfrm>
            <a:off x="1279231" y="2782916"/>
            <a:ext cx="374730" cy="272211"/>
            <a:chOff x="1293506" y="2939716"/>
            <a:chExt cx="374730" cy="272211"/>
          </a:xfrm>
        </p:grpSpPr>
        <p:sp>
          <p:nvSpPr>
            <p:cNvPr id="7496" name="Google Shape;7496;p41"/>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41"/>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41"/>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1"/>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41"/>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41"/>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1"/>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1"/>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41"/>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41"/>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1"/>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41"/>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41"/>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41"/>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41"/>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41"/>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41"/>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41"/>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41"/>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41"/>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41"/>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41"/>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1"/>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41"/>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41"/>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41"/>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1"/>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1"/>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41"/>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41"/>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41"/>
          <p:cNvGrpSpPr/>
          <p:nvPr/>
        </p:nvGrpSpPr>
        <p:grpSpPr>
          <a:xfrm>
            <a:off x="2185963" y="4132365"/>
            <a:ext cx="374756" cy="329300"/>
            <a:chOff x="2200238" y="4289165"/>
            <a:chExt cx="374756" cy="329300"/>
          </a:xfrm>
        </p:grpSpPr>
        <p:sp>
          <p:nvSpPr>
            <p:cNvPr id="7527" name="Google Shape;7527;p41"/>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41"/>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41"/>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41"/>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41"/>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41"/>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41"/>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41"/>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41"/>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41"/>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41"/>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41"/>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41"/>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41"/>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41"/>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41"/>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41"/>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41"/>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41"/>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41"/>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41"/>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41"/>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41"/>
          <p:cNvGrpSpPr/>
          <p:nvPr/>
        </p:nvGrpSpPr>
        <p:grpSpPr>
          <a:xfrm>
            <a:off x="3116092" y="4167685"/>
            <a:ext cx="297342" cy="258871"/>
            <a:chOff x="3130367" y="4324485"/>
            <a:chExt cx="297342" cy="258871"/>
          </a:xfrm>
        </p:grpSpPr>
        <p:sp>
          <p:nvSpPr>
            <p:cNvPr id="7550" name="Google Shape;7550;p41"/>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41"/>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41"/>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41"/>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41"/>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41"/>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41"/>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41"/>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41"/>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41"/>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41"/>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41"/>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41"/>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41"/>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41"/>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41"/>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41"/>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41"/>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41"/>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41"/>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41"/>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41"/>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41"/>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41"/>
          <p:cNvGrpSpPr/>
          <p:nvPr/>
        </p:nvGrpSpPr>
        <p:grpSpPr>
          <a:xfrm>
            <a:off x="3046477" y="2746809"/>
            <a:ext cx="390565" cy="359578"/>
            <a:chOff x="3060752" y="2903609"/>
            <a:chExt cx="390565" cy="359578"/>
          </a:xfrm>
        </p:grpSpPr>
        <p:sp>
          <p:nvSpPr>
            <p:cNvPr id="7574" name="Google Shape;7574;p41"/>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41"/>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41"/>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41"/>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41"/>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41"/>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41"/>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41"/>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41"/>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41"/>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41"/>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41"/>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41"/>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41"/>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41"/>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41"/>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41"/>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41"/>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41"/>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41"/>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41"/>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41"/>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41"/>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41"/>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41"/>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41"/>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41"/>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41"/>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41"/>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41"/>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41"/>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41"/>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41"/>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41"/>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41"/>
          <p:cNvGrpSpPr/>
          <p:nvPr/>
        </p:nvGrpSpPr>
        <p:grpSpPr>
          <a:xfrm>
            <a:off x="6216451" y="3658649"/>
            <a:ext cx="364673" cy="339804"/>
            <a:chOff x="6221064" y="3811049"/>
            <a:chExt cx="364673" cy="339804"/>
          </a:xfrm>
        </p:grpSpPr>
        <p:sp>
          <p:nvSpPr>
            <p:cNvPr id="7609" name="Google Shape;7609;p41"/>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41"/>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41"/>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41"/>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41"/>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41"/>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41"/>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41"/>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41"/>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41"/>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41"/>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41"/>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41"/>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41"/>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41"/>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41"/>
          <p:cNvGrpSpPr/>
          <p:nvPr/>
        </p:nvGrpSpPr>
        <p:grpSpPr>
          <a:xfrm>
            <a:off x="5761812" y="4122795"/>
            <a:ext cx="358160" cy="356926"/>
            <a:chOff x="5766424" y="4275195"/>
            <a:chExt cx="358160" cy="356926"/>
          </a:xfrm>
        </p:grpSpPr>
        <p:sp>
          <p:nvSpPr>
            <p:cNvPr id="7625" name="Google Shape;7625;p41"/>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41"/>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41"/>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41"/>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41"/>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41"/>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41"/>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41"/>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41"/>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41"/>
          <p:cNvGrpSpPr/>
          <p:nvPr/>
        </p:nvGrpSpPr>
        <p:grpSpPr>
          <a:xfrm>
            <a:off x="4880448" y="1366388"/>
            <a:ext cx="385786" cy="342588"/>
            <a:chOff x="4885060" y="1518788"/>
            <a:chExt cx="385786" cy="342588"/>
          </a:xfrm>
        </p:grpSpPr>
        <p:sp>
          <p:nvSpPr>
            <p:cNvPr id="7635" name="Google Shape;7635;p41"/>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41"/>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41"/>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41"/>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41"/>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41"/>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41"/>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41"/>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41"/>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41"/>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41"/>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41"/>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41"/>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41"/>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41"/>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41"/>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41"/>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41"/>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41"/>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41"/>
          <p:cNvGrpSpPr/>
          <p:nvPr/>
        </p:nvGrpSpPr>
        <p:grpSpPr>
          <a:xfrm>
            <a:off x="5389865" y="1362133"/>
            <a:ext cx="249076" cy="351096"/>
            <a:chOff x="5394478" y="1514533"/>
            <a:chExt cx="249076" cy="351096"/>
          </a:xfrm>
        </p:grpSpPr>
        <p:sp>
          <p:nvSpPr>
            <p:cNvPr id="7655" name="Google Shape;7655;p41"/>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41"/>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41"/>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41"/>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41"/>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41"/>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41"/>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41"/>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41"/>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41"/>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41"/>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41"/>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41"/>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41"/>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41"/>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41"/>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41"/>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41"/>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41"/>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41"/>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41"/>
          <p:cNvGrpSpPr/>
          <p:nvPr/>
        </p:nvGrpSpPr>
        <p:grpSpPr>
          <a:xfrm>
            <a:off x="5777647" y="1359612"/>
            <a:ext cx="356138" cy="356138"/>
            <a:chOff x="5782259" y="1512012"/>
            <a:chExt cx="356138" cy="356138"/>
          </a:xfrm>
        </p:grpSpPr>
        <p:sp>
          <p:nvSpPr>
            <p:cNvPr id="7676" name="Google Shape;7676;p41"/>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41"/>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41"/>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41"/>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1"/>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1"/>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1"/>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1"/>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1"/>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1"/>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1"/>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41"/>
          <p:cNvGrpSpPr/>
          <p:nvPr/>
        </p:nvGrpSpPr>
        <p:grpSpPr>
          <a:xfrm>
            <a:off x="6224986" y="1365652"/>
            <a:ext cx="343560" cy="343822"/>
            <a:chOff x="6229598" y="1518052"/>
            <a:chExt cx="343560" cy="343822"/>
          </a:xfrm>
        </p:grpSpPr>
        <p:sp>
          <p:nvSpPr>
            <p:cNvPr id="7688" name="Google Shape;7688;p41"/>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1"/>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1"/>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1"/>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1"/>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1"/>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1"/>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1"/>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1"/>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1"/>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1"/>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1"/>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1"/>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41"/>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41"/>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41"/>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41"/>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1"/>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41"/>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7" name="Google Shape;7707;p41"/>
          <p:cNvGrpSpPr/>
          <p:nvPr/>
        </p:nvGrpSpPr>
        <p:grpSpPr>
          <a:xfrm>
            <a:off x="6665287" y="1353074"/>
            <a:ext cx="345083" cy="369216"/>
            <a:chOff x="6669900" y="1505474"/>
            <a:chExt cx="345083" cy="369216"/>
          </a:xfrm>
        </p:grpSpPr>
        <p:sp>
          <p:nvSpPr>
            <p:cNvPr id="7708" name="Google Shape;7708;p41"/>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41"/>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41"/>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41"/>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41"/>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41"/>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41"/>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41"/>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41"/>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41"/>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41"/>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41"/>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41"/>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41"/>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41"/>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41"/>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41"/>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41"/>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41"/>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41"/>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41"/>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41"/>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41"/>
          <p:cNvGrpSpPr/>
          <p:nvPr/>
        </p:nvGrpSpPr>
        <p:grpSpPr>
          <a:xfrm>
            <a:off x="7112390" y="1365600"/>
            <a:ext cx="333003" cy="344085"/>
            <a:chOff x="7117003" y="1518000"/>
            <a:chExt cx="333003" cy="344085"/>
          </a:xfrm>
        </p:grpSpPr>
        <p:sp>
          <p:nvSpPr>
            <p:cNvPr id="7731" name="Google Shape;7731;p41"/>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41"/>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41"/>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41"/>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41"/>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1"/>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1"/>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41"/>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41"/>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1"/>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41"/>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41"/>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41"/>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41"/>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41"/>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41"/>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41"/>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41"/>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41"/>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41"/>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41"/>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41"/>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41"/>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41"/>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41"/>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41"/>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41"/>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41"/>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41"/>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41"/>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41"/>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41"/>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41"/>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41"/>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41"/>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41"/>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41"/>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41"/>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41"/>
          <p:cNvGrpSpPr/>
          <p:nvPr/>
        </p:nvGrpSpPr>
        <p:grpSpPr>
          <a:xfrm>
            <a:off x="7551431" y="1347559"/>
            <a:ext cx="337283" cy="380192"/>
            <a:chOff x="7556043" y="1499959"/>
            <a:chExt cx="337283" cy="380192"/>
          </a:xfrm>
        </p:grpSpPr>
        <p:sp>
          <p:nvSpPr>
            <p:cNvPr id="7770" name="Google Shape;7770;p41"/>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41"/>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41"/>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41"/>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41"/>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41"/>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41"/>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41"/>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41"/>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41"/>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41"/>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41"/>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41"/>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41"/>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41"/>
          <p:cNvGrpSpPr/>
          <p:nvPr/>
        </p:nvGrpSpPr>
        <p:grpSpPr>
          <a:xfrm>
            <a:off x="4859833" y="3187807"/>
            <a:ext cx="395607" cy="387414"/>
            <a:chOff x="4864446" y="3340207"/>
            <a:chExt cx="395607" cy="387414"/>
          </a:xfrm>
        </p:grpSpPr>
        <p:sp>
          <p:nvSpPr>
            <p:cNvPr id="7785" name="Google Shape;7785;p41"/>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41"/>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41"/>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41"/>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41"/>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41"/>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41"/>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41"/>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41"/>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41"/>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41"/>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41"/>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41"/>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41"/>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41"/>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41"/>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41"/>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41"/>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41"/>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41"/>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41"/>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41"/>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41"/>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41"/>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41"/>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41"/>
          <p:cNvGrpSpPr/>
          <p:nvPr/>
        </p:nvGrpSpPr>
        <p:grpSpPr>
          <a:xfrm>
            <a:off x="5298375" y="3237439"/>
            <a:ext cx="394609" cy="286523"/>
            <a:chOff x="5302988" y="3389839"/>
            <a:chExt cx="394609" cy="286523"/>
          </a:xfrm>
        </p:grpSpPr>
        <p:sp>
          <p:nvSpPr>
            <p:cNvPr id="7811" name="Google Shape;7811;p41"/>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41"/>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41"/>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41"/>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41"/>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41"/>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41"/>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41"/>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41"/>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41"/>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41"/>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41"/>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41"/>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41"/>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41"/>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41"/>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41"/>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41"/>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41"/>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41"/>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41"/>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41"/>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41"/>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41"/>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41"/>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41"/>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41"/>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41"/>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41"/>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41"/>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41"/>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41"/>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41"/>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4" name="Google Shape;7844;p41"/>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5" name="Google Shape;7845;p41"/>
          <p:cNvGrpSpPr/>
          <p:nvPr/>
        </p:nvGrpSpPr>
        <p:grpSpPr>
          <a:xfrm>
            <a:off x="5736419" y="3233657"/>
            <a:ext cx="394609" cy="294585"/>
            <a:chOff x="5741031" y="3386057"/>
            <a:chExt cx="394609" cy="294585"/>
          </a:xfrm>
        </p:grpSpPr>
        <p:sp>
          <p:nvSpPr>
            <p:cNvPr id="7846" name="Google Shape;7846;p41"/>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41"/>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41"/>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41"/>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41"/>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41"/>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41"/>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41"/>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41"/>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41"/>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41"/>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41"/>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41"/>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41"/>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41"/>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41"/>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41"/>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41"/>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41"/>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41"/>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41"/>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41"/>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41"/>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41"/>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41"/>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41"/>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41"/>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41"/>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41"/>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41"/>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6" name="Google Shape;7876;p41"/>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7" name="Google Shape;7877;p41"/>
          <p:cNvGrpSpPr/>
          <p:nvPr/>
        </p:nvGrpSpPr>
        <p:grpSpPr>
          <a:xfrm>
            <a:off x="6174462" y="3216326"/>
            <a:ext cx="394609" cy="328749"/>
            <a:chOff x="6179074" y="3368726"/>
            <a:chExt cx="394609" cy="328749"/>
          </a:xfrm>
        </p:grpSpPr>
        <p:sp>
          <p:nvSpPr>
            <p:cNvPr id="7878" name="Google Shape;7878;p41"/>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41"/>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41"/>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41"/>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41"/>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41"/>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41"/>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41"/>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41"/>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41"/>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41"/>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41"/>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41"/>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41"/>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41"/>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41"/>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41"/>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41"/>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41"/>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41"/>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41"/>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41"/>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41"/>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41"/>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41"/>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41"/>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41"/>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41"/>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41"/>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41"/>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41"/>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41"/>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41"/>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41"/>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41"/>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41"/>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41"/>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41"/>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41"/>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41"/>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41"/>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41"/>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41"/>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41"/>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41"/>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41"/>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41"/>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41"/>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41"/>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41"/>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41"/>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41"/>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41"/>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41"/>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41"/>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41"/>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1"/>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41"/>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41"/>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41"/>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41"/>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41"/>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41"/>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41"/>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41"/>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41"/>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41"/>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41"/>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41"/>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41"/>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41"/>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41"/>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41"/>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41"/>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41"/>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41"/>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41"/>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1"/>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41"/>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41"/>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41"/>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41"/>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41"/>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41"/>
          <p:cNvGrpSpPr/>
          <p:nvPr/>
        </p:nvGrpSpPr>
        <p:grpSpPr>
          <a:xfrm>
            <a:off x="7050311" y="3215328"/>
            <a:ext cx="394583" cy="331007"/>
            <a:chOff x="7054924" y="3367728"/>
            <a:chExt cx="394583" cy="331007"/>
          </a:xfrm>
        </p:grpSpPr>
        <p:sp>
          <p:nvSpPr>
            <p:cNvPr id="7962" name="Google Shape;7962;p41"/>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41"/>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41"/>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41"/>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41"/>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41"/>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41"/>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41"/>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41"/>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41"/>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41"/>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41"/>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41"/>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41"/>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41"/>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41"/>
          <p:cNvGrpSpPr/>
          <p:nvPr/>
        </p:nvGrpSpPr>
        <p:grpSpPr>
          <a:xfrm>
            <a:off x="7488354" y="3209025"/>
            <a:ext cx="394583" cy="343586"/>
            <a:chOff x="7492967" y="3361425"/>
            <a:chExt cx="394583" cy="343586"/>
          </a:xfrm>
        </p:grpSpPr>
        <p:sp>
          <p:nvSpPr>
            <p:cNvPr id="7978" name="Google Shape;7978;p41"/>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41"/>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41"/>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41"/>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41"/>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41"/>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41"/>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41"/>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41"/>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41"/>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41"/>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41"/>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41"/>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41"/>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41"/>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41"/>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41"/>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41"/>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41"/>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41"/>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41"/>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41"/>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41"/>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41"/>
          <p:cNvGrpSpPr/>
          <p:nvPr/>
        </p:nvGrpSpPr>
        <p:grpSpPr>
          <a:xfrm>
            <a:off x="7930914" y="3200754"/>
            <a:ext cx="385287" cy="360156"/>
            <a:chOff x="7935527" y="3353154"/>
            <a:chExt cx="385287" cy="360156"/>
          </a:xfrm>
        </p:grpSpPr>
        <p:sp>
          <p:nvSpPr>
            <p:cNvPr id="8002" name="Google Shape;8002;p41"/>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41"/>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41"/>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41"/>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41"/>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41"/>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41"/>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41"/>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41"/>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41"/>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41"/>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41"/>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41"/>
          <p:cNvGrpSpPr/>
          <p:nvPr/>
        </p:nvGrpSpPr>
        <p:grpSpPr>
          <a:xfrm>
            <a:off x="5315208" y="1833842"/>
            <a:ext cx="348103" cy="348103"/>
            <a:chOff x="5319821" y="1986242"/>
            <a:chExt cx="348103" cy="348103"/>
          </a:xfrm>
        </p:grpSpPr>
        <p:sp>
          <p:nvSpPr>
            <p:cNvPr id="8015" name="Google Shape;8015;p41"/>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41"/>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41"/>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41"/>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41"/>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41"/>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41"/>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41"/>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41"/>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41"/>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41"/>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41"/>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41"/>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41"/>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41"/>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41"/>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41"/>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41"/>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41"/>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41"/>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41"/>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41"/>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41"/>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41"/>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41"/>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41"/>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41"/>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41"/>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41"/>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41"/>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41"/>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41"/>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41"/>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41"/>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41"/>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41"/>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41"/>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41"/>
          <p:cNvGrpSpPr/>
          <p:nvPr/>
        </p:nvGrpSpPr>
        <p:grpSpPr>
          <a:xfrm>
            <a:off x="5761313" y="1824283"/>
            <a:ext cx="348339" cy="348103"/>
            <a:chOff x="5765926" y="1976683"/>
            <a:chExt cx="348339" cy="348103"/>
          </a:xfrm>
        </p:grpSpPr>
        <p:sp>
          <p:nvSpPr>
            <p:cNvPr id="8053" name="Google Shape;8053;p41"/>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41"/>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41"/>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41"/>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41"/>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41"/>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41"/>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41"/>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41"/>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41"/>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41"/>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41"/>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41"/>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41"/>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41"/>
          <p:cNvGrpSpPr/>
          <p:nvPr/>
        </p:nvGrpSpPr>
        <p:grpSpPr>
          <a:xfrm>
            <a:off x="6186778" y="1829089"/>
            <a:ext cx="389068" cy="347787"/>
            <a:chOff x="6191390" y="1981489"/>
            <a:chExt cx="389068" cy="347787"/>
          </a:xfrm>
        </p:grpSpPr>
        <p:sp>
          <p:nvSpPr>
            <p:cNvPr id="8068" name="Google Shape;8068;p41"/>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41"/>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41"/>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41"/>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41"/>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41"/>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41"/>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41"/>
          <p:cNvGrpSpPr/>
          <p:nvPr/>
        </p:nvGrpSpPr>
        <p:grpSpPr>
          <a:xfrm>
            <a:off x="6653234" y="1855191"/>
            <a:ext cx="348103" cy="295714"/>
            <a:chOff x="6657846" y="2007591"/>
            <a:chExt cx="348103" cy="295714"/>
          </a:xfrm>
        </p:grpSpPr>
        <p:sp>
          <p:nvSpPr>
            <p:cNvPr id="8076" name="Google Shape;8076;p41"/>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41"/>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41"/>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41"/>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41"/>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41"/>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41"/>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41"/>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41"/>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41"/>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41"/>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41"/>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41"/>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41"/>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41"/>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41"/>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41"/>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41"/>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41"/>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41"/>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41"/>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41"/>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41"/>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41"/>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41"/>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41"/>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41"/>
          <p:cNvGrpSpPr/>
          <p:nvPr/>
        </p:nvGrpSpPr>
        <p:grpSpPr>
          <a:xfrm>
            <a:off x="7099575" y="1819504"/>
            <a:ext cx="347341" cy="348103"/>
            <a:chOff x="7104188" y="1971904"/>
            <a:chExt cx="347341" cy="348103"/>
          </a:xfrm>
        </p:grpSpPr>
        <p:sp>
          <p:nvSpPr>
            <p:cNvPr id="8103" name="Google Shape;8103;p41"/>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41"/>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41"/>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41"/>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41"/>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41"/>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41"/>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41"/>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41"/>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41"/>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41"/>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41"/>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41"/>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41"/>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41"/>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41"/>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41"/>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41"/>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41"/>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41"/>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41"/>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41"/>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41"/>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41"/>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41"/>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41"/>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41"/>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41"/>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41"/>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41"/>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41"/>
          <p:cNvGrpSpPr/>
          <p:nvPr/>
        </p:nvGrpSpPr>
        <p:grpSpPr>
          <a:xfrm>
            <a:off x="7546652" y="1819504"/>
            <a:ext cx="344321" cy="348155"/>
            <a:chOff x="7551264" y="1971904"/>
            <a:chExt cx="344321" cy="348155"/>
          </a:xfrm>
        </p:grpSpPr>
        <p:sp>
          <p:nvSpPr>
            <p:cNvPr id="8134" name="Google Shape;8134;p41"/>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41"/>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41"/>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41"/>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41"/>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41"/>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41"/>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41"/>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41"/>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41"/>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41"/>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41"/>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41"/>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41"/>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41"/>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41"/>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41"/>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41"/>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41"/>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41"/>
          <p:cNvGrpSpPr/>
          <p:nvPr/>
        </p:nvGrpSpPr>
        <p:grpSpPr>
          <a:xfrm>
            <a:off x="7988214" y="1365390"/>
            <a:ext cx="317431" cy="344584"/>
            <a:chOff x="7992826" y="1517790"/>
            <a:chExt cx="317431" cy="344584"/>
          </a:xfrm>
        </p:grpSpPr>
        <p:sp>
          <p:nvSpPr>
            <p:cNvPr id="8154" name="Google Shape;8154;p41"/>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41"/>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41"/>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41"/>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41"/>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41"/>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41"/>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41"/>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41"/>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41"/>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41"/>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41"/>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41"/>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41"/>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41"/>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41"/>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41"/>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41"/>
          <p:cNvGrpSpPr/>
          <p:nvPr/>
        </p:nvGrpSpPr>
        <p:grpSpPr>
          <a:xfrm>
            <a:off x="7987452" y="1819504"/>
            <a:ext cx="351621" cy="348103"/>
            <a:chOff x="7992065" y="1971904"/>
            <a:chExt cx="351621" cy="348103"/>
          </a:xfrm>
        </p:grpSpPr>
        <p:sp>
          <p:nvSpPr>
            <p:cNvPr id="8172" name="Google Shape;8172;p41"/>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41"/>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41"/>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41"/>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41"/>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41"/>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41"/>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41"/>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41"/>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41"/>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41"/>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41"/>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41"/>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41"/>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41"/>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41"/>
          <p:cNvGrpSpPr/>
          <p:nvPr/>
        </p:nvGrpSpPr>
        <p:grpSpPr>
          <a:xfrm>
            <a:off x="4906576" y="3641055"/>
            <a:ext cx="296580" cy="364935"/>
            <a:chOff x="4911189" y="3793455"/>
            <a:chExt cx="296580" cy="364935"/>
          </a:xfrm>
        </p:grpSpPr>
        <p:sp>
          <p:nvSpPr>
            <p:cNvPr id="8188" name="Google Shape;8188;p41"/>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41"/>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41"/>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41"/>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41"/>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41"/>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41"/>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41"/>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41"/>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41"/>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41"/>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41"/>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41"/>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41"/>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41"/>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41"/>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41"/>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41"/>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41"/>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41"/>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41"/>
          <p:cNvGrpSpPr/>
          <p:nvPr/>
        </p:nvGrpSpPr>
        <p:grpSpPr>
          <a:xfrm>
            <a:off x="5336820" y="3640871"/>
            <a:ext cx="330272" cy="329117"/>
            <a:chOff x="5341433" y="3793271"/>
            <a:chExt cx="330272" cy="329117"/>
          </a:xfrm>
        </p:grpSpPr>
        <p:sp>
          <p:nvSpPr>
            <p:cNvPr id="8209" name="Google Shape;8209;p41"/>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41"/>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41"/>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41"/>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41"/>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41"/>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41"/>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41"/>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41"/>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41"/>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41"/>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41"/>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41"/>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41"/>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41"/>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41"/>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41"/>
          <p:cNvGrpSpPr/>
          <p:nvPr/>
        </p:nvGrpSpPr>
        <p:grpSpPr>
          <a:xfrm>
            <a:off x="5739438" y="3613850"/>
            <a:ext cx="428511" cy="383186"/>
            <a:chOff x="5744051" y="3766250"/>
            <a:chExt cx="428511" cy="383186"/>
          </a:xfrm>
        </p:grpSpPr>
        <p:sp>
          <p:nvSpPr>
            <p:cNvPr id="8226" name="Google Shape;8226;p41"/>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41"/>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41"/>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41"/>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41"/>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41"/>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41"/>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41"/>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41"/>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41"/>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41"/>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41"/>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41"/>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41"/>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41"/>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41"/>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41"/>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41"/>
          <p:cNvGrpSpPr/>
          <p:nvPr/>
        </p:nvGrpSpPr>
        <p:grpSpPr>
          <a:xfrm>
            <a:off x="6674084" y="3640924"/>
            <a:ext cx="342824" cy="328985"/>
            <a:chOff x="6678697" y="3793324"/>
            <a:chExt cx="342824" cy="328985"/>
          </a:xfrm>
        </p:grpSpPr>
        <p:sp>
          <p:nvSpPr>
            <p:cNvPr id="8244" name="Google Shape;8244;p41"/>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41"/>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41"/>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41"/>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41"/>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41"/>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41"/>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41"/>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41"/>
          <p:cNvGrpSpPr/>
          <p:nvPr/>
        </p:nvGrpSpPr>
        <p:grpSpPr>
          <a:xfrm>
            <a:off x="7097291" y="3609622"/>
            <a:ext cx="398627" cy="392088"/>
            <a:chOff x="7101903" y="3762022"/>
            <a:chExt cx="398627" cy="392088"/>
          </a:xfrm>
        </p:grpSpPr>
        <p:sp>
          <p:nvSpPr>
            <p:cNvPr id="8253" name="Google Shape;8253;p41"/>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41"/>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41"/>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41"/>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41"/>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41"/>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41"/>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41"/>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41"/>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41"/>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41"/>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41"/>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41"/>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41"/>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41"/>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41"/>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41"/>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41"/>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41"/>
          <p:cNvGrpSpPr/>
          <p:nvPr/>
        </p:nvGrpSpPr>
        <p:grpSpPr>
          <a:xfrm>
            <a:off x="7536857" y="3641055"/>
            <a:ext cx="407897" cy="328985"/>
            <a:chOff x="7541469" y="3793455"/>
            <a:chExt cx="407897" cy="328985"/>
          </a:xfrm>
        </p:grpSpPr>
        <p:sp>
          <p:nvSpPr>
            <p:cNvPr id="8272" name="Google Shape;8272;p41"/>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41"/>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41"/>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41"/>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41"/>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41"/>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41"/>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41"/>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41"/>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41"/>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41"/>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41"/>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41"/>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41"/>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41"/>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41"/>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41"/>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41"/>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41"/>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41"/>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41"/>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41"/>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41"/>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41"/>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41"/>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41"/>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41"/>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41"/>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41"/>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41"/>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41"/>
          <p:cNvGrpSpPr/>
          <p:nvPr/>
        </p:nvGrpSpPr>
        <p:grpSpPr>
          <a:xfrm>
            <a:off x="5305676" y="2803912"/>
            <a:ext cx="432292" cy="264412"/>
            <a:chOff x="5310288" y="2956312"/>
            <a:chExt cx="432292" cy="264412"/>
          </a:xfrm>
        </p:grpSpPr>
        <p:sp>
          <p:nvSpPr>
            <p:cNvPr id="8303" name="Google Shape;8303;p41"/>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41"/>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41"/>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41"/>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41"/>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41"/>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41"/>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41"/>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41"/>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41"/>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41"/>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41"/>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41"/>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41"/>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41"/>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41"/>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41"/>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41"/>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41"/>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41"/>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41"/>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41"/>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41"/>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41"/>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41"/>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41"/>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41"/>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41"/>
          <p:cNvGrpSpPr/>
          <p:nvPr/>
        </p:nvGrpSpPr>
        <p:grpSpPr>
          <a:xfrm>
            <a:off x="4874434" y="2279920"/>
            <a:ext cx="398075" cy="340303"/>
            <a:chOff x="4879047" y="2432320"/>
            <a:chExt cx="398075" cy="340303"/>
          </a:xfrm>
        </p:grpSpPr>
        <p:sp>
          <p:nvSpPr>
            <p:cNvPr id="8331" name="Google Shape;8331;p41"/>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41"/>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41"/>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41"/>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41"/>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41"/>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41"/>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41"/>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41"/>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41"/>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41"/>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41"/>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41"/>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41"/>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41"/>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41"/>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41"/>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41"/>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41"/>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41"/>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41"/>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41"/>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41"/>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41"/>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41"/>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41"/>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41"/>
          <p:cNvGrpSpPr/>
          <p:nvPr/>
        </p:nvGrpSpPr>
        <p:grpSpPr>
          <a:xfrm>
            <a:off x="5384088" y="2241423"/>
            <a:ext cx="280982" cy="395896"/>
            <a:chOff x="5388701" y="2393823"/>
            <a:chExt cx="280982" cy="395896"/>
          </a:xfrm>
        </p:grpSpPr>
        <p:sp>
          <p:nvSpPr>
            <p:cNvPr id="8358" name="Google Shape;8358;p41"/>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41"/>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41"/>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41"/>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41"/>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41"/>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41"/>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41"/>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41"/>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41"/>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41"/>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41"/>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41"/>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41"/>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41"/>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41"/>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41"/>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41"/>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41"/>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41"/>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41"/>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41"/>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41"/>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41"/>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41"/>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41"/>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41"/>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41"/>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41"/>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41"/>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41"/>
          <p:cNvGrpSpPr/>
          <p:nvPr/>
        </p:nvGrpSpPr>
        <p:grpSpPr>
          <a:xfrm>
            <a:off x="5738677" y="2286722"/>
            <a:ext cx="444871" cy="316407"/>
            <a:chOff x="5743289" y="2439122"/>
            <a:chExt cx="444871" cy="316407"/>
          </a:xfrm>
        </p:grpSpPr>
        <p:sp>
          <p:nvSpPr>
            <p:cNvPr id="8389" name="Google Shape;8389;p41"/>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41"/>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41"/>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41"/>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41"/>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41"/>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41"/>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41"/>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41"/>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41"/>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41"/>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41"/>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41"/>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41"/>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41"/>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41"/>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41"/>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41"/>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41"/>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41"/>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41"/>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41"/>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41"/>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41"/>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41"/>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41"/>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41"/>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41"/>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41"/>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41"/>
          <p:cNvGrpSpPr/>
          <p:nvPr/>
        </p:nvGrpSpPr>
        <p:grpSpPr>
          <a:xfrm>
            <a:off x="6225747" y="2280183"/>
            <a:ext cx="351359" cy="363412"/>
            <a:chOff x="6230360" y="2432583"/>
            <a:chExt cx="351359" cy="363412"/>
          </a:xfrm>
        </p:grpSpPr>
        <p:sp>
          <p:nvSpPr>
            <p:cNvPr id="8419" name="Google Shape;8419;p41"/>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41"/>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41"/>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41"/>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41"/>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41"/>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41"/>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41"/>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41"/>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41"/>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41"/>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41"/>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41"/>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41"/>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41"/>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41"/>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41"/>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41"/>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41"/>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41"/>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41"/>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41"/>
          <p:cNvGrpSpPr/>
          <p:nvPr/>
        </p:nvGrpSpPr>
        <p:grpSpPr>
          <a:xfrm>
            <a:off x="6629364" y="2307152"/>
            <a:ext cx="387781" cy="286680"/>
            <a:chOff x="6633976" y="2459552"/>
            <a:chExt cx="387781" cy="286680"/>
          </a:xfrm>
        </p:grpSpPr>
        <p:sp>
          <p:nvSpPr>
            <p:cNvPr id="8441" name="Google Shape;8441;p41"/>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41"/>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41"/>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41"/>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41"/>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41"/>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41"/>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41"/>
          <p:cNvGrpSpPr/>
          <p:nvPr/>
        </p:nvGrpSpPr>
        <p:grpSpPr>
          <a:xfrm>
            <a:off x="7086498" y="2276165"/>
            <a:ext cx="376989" cy="348864"/>
            <a:chOff x="7091110" y="2428565"/>
            <a:chExt cx="376989" cy="348864"/>
          </a:xfrm>
        </p:grpSpPr>
        <p:sp>
          <p:nvSpPr>
            <p:cNvPr id="8449" name="Google Shape;8449;p41"/>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41"/>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41"/>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41"/>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41"/>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41"/>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41"/>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41"/>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41"/>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41"/>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41"/>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41"/>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41"/>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41"/>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41"/>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41"/>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41"/>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41"/>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41"/>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41"/>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41"/>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41"/>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41"/>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41"/>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41"/>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41"/>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41"/>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41"/>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41"/>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41"/>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41"/>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41"/>
          <p:cNvGrpSpPr/>
          <p:nvPr/>
        </p:nvGrpSpPr>
        <p:grpSpPr>
          <a:xfrm>
            <a:off x="7531815" y="2262825"/>
            <a:ext cx="369715" cy="375492"/>
            <a:chOff x="7536427" y="2415225"/>
            <a:chExt cx="369715" cy="375492"/>
          </a:xfrm>
        </p:grpSpPr>
        <p:sp>
          <p:nvSpPr>
            <p:cNvPr id="8481" name="Google Shape;8481;p41"/>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41"/>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41"/>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41"/>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41"/>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41"/>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41"/>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41"/>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41"/>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41"/>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41"/>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41"/>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41"/>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41"/>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41"/>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41"/>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41"/>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41"/>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41"/>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41"/>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41"/>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41"/>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41"/>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41"/>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41"/>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41"/>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41"/>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41"/>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41"/>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41"/>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41"/>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41"/>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41"/>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41"/>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41"/>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41"/>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41"/>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41"/>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41"/>
          <p:cNvGrpSpPr/>
          <p:nvPr/>
        </p:nvGrpSpPr>
        <p:grpSpPr>
          <a:xfrm>
            <a:off x="7976160" y="2276402"/>
            <a:ext cx="353381" cy="358160"/>
            <a:chOff x="7980773" y="2428802"/>
            <a:chExt cx="353381" cy="358160"/>
          </a:xfrm>
        </p:grpSpPr>
        <p:sp>
          <p:nvSpPr>
            <p:cNvPr id="8520" name="Google Shape;8520;p41"/>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41"/>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41"/>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41"/>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41"/>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41"/>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41"/>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41"/>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41"/>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41"/>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41"/>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41"/>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41"/>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41"/>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41"/>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41"/>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41"/>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41"/>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41"/>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41"/>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41"/>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41"/>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41"/>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41"/>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41"/>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41"/>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41"/>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41"/>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41"/>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41"/>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41"/>
          <p:cNvGrpSpPr/>
          <p:nvPr/>
        </p:nvGrpSpPr>
        <p:grpSpPr>
          <a:xfrm>
            <a:off x="4881445" y="4138840"/>
            <a:ext cx="346343" cy="343953"/>
            <a:chOff x="4886058" y="4291240"/>
            <a:chExt cx="346343" cy="343953"/>
          </a:xfrm>
        </p:grpSpPr>
        <p:sp>
          <p:nvSpPr>
            <p:cNvPr id="8551" name="Google Shape;8551;p41"/>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41"/>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41"/>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41"/>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41"/>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41"/>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41"/>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41"/>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41"/>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41"/>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41"/>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41"/>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41"/>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41"/>
          <p:cNvGrpSpPr/>
          <p:nvPr/>
        </p:nvGrpSpPr>
        <p:grpSpPr>
          <a:xfrm>
            <a:off x="5339604" y="4138656"/>
            <a:ext cx="304616" cy="343560"/>
            <a:chOff x="5344216" y="4291056"/>
            <a:chExt cx="304616" cy="343560"/>
          </a:xfrm>
        </p:grpSpPr>
        <p:sp>
          <p:nvSpPr>
            <p:cNvPr id="8565" name="Google Shape;8565;p41"/>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41"/>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41"/>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41"/>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41"/>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41"/>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41"/>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41"/>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41"/>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41"/>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41"/>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41"/>
          <p:cNvGrpSpPr/>
          <p:nvPr/>
        </p:nvGrpSpPr>
        <p:grpSpPr>
          <a:xfrm>
            <a:off x="6275387" y="4112022"/>
            <a:ext cx="204093" cy="343743"/>
            <a:chOff x="6271562" y="4290872"/>
            <a:chExt cx="204093" cy="343743"/>
          </a:xfrm>
        </p:grpSpPr>
        <p:sp>
          <p:nvSpPr>
            <p:cNvPr id="8577" name="Google Shape;8577;p41"/>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41"/>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41"/>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41"/>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41"/>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41"/>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41"/>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41"/>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41"/>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41"/>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41"/>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41"/>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41"/>
          <p:cNvGrpSpPr/>
          <p:nvPr/>
        </p:nvGrpSpPr>
        <p:grpSpPr>
          <a:xfrm>
            <a:off x="6634878" y="4176838"/>
            <a:ext cx="344085" cy="267195"/>
            <a:chOff x="6639491" y="4329238"/>
            <a:chExt cx="344085" cy="267195"/>
          </a:xfrm>
        </p:grpSpPr>
        <p:sp>
          <p:nvSpPr>
            <p:cNvPr id="8590" name="Google Shape;8590;p41"/>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41"/>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41"/>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41"/>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41"/>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41"/>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41"/>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41"/>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41"/>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41"/>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41"/>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41"/>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41"/>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41"/>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41"/>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41"/>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41"/>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41"/>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41"/>
          <p:cNvGrpSpPr/>
          <p:nvPr/>
        </p:nvGrpSpPr>
        <p:grpSpPr>
          <a:xfrm>
            <a:off x="7128724" y="4138656"/>
            <a:ext cx="232979" cy="343560"/>
            <a:chOff x="7133336" y="4291056"/>
            <a:chExt cx="232979" cy="343560"/>
          </a:xfrm>
        </p:grpSpPr>
        <p:sp>
          <p:nvSpPr>
            <p:cNvPr id="8609" name="Google Shape;8609;p41"/>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41"/>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41"/>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41"/>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41"/>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41"/>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41"/>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41"/>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41"/>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41"/>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41"/>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41"/>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41"/>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41"/>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41"/>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41"/>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41"/>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41"/>
          <p:cNvGrpSpPr/>
          <p:nvPr/>
        </p:nvGrpSpPr>
        <p:grpSpPr>
          <a:xfrm>
            <a:off x="7566767" y="4138656"/>
            <a:ext cx="232979" cy="343560"/>
            <a:chOff x="7571379" y="4291056"/>
            <a:chExt cx="232979" cy="343560"/>
          </a:xfrm>
        </p:grpSpPr>
        <p:sp>
          <p:nvSpPr>
            <p:cNvPr id="8627" name="Google Shape;8627;p41"/>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41"/>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41"/>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41"/>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41"/>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41"/>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41"/>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41"/>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41"/>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41"/>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41"/>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41"/>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41"/>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41"/>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41"/>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41"/>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41"/>
          <p:cNvGrpSpPr/>
          <p:nvPr/>
        </p:nvGrpSpPr>
        <p:grpSpPr>
          <a:xfrm>
            <a:off x="6661768" y="3195475"/>
            <a:ext cx="295819" cy="370712"/>
            <a:chOff x="6666381" y="3347875"/>
            <a:chExt cx="295819" cy="370712"/>
          </a:xfrm>
        </p:grpSpPr>
        <p:sp>
          <p:nvSpPr>
            <p:cNvPr id="8644" name="Google Shape;8644;p41"/>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41"/>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41"/>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41"/>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41"/>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41"/>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41"/>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41"/>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41"/>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41"/>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41"/>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41"/>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41"/>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41"/>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41"/>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41"/>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41"/>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41"/>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41"/>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41"/>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41"/>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41"/>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41"/>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41"/>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41"/>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41"/>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41"/>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41"/>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41"/>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41"/>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41"/>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41"/>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41"/>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41"/>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41"/>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41"/>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41"/>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41"/>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41"/>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41"/>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41"/>
          <p:cNvGrpSpPr/>
          <p:nvPr/>
        </p:nvGrpSpPr>
        <p:grpSpPr>
          <a:xfrm>
            <a:off x="4873147" y="2735059"/>
            <a:ext cx="389567" cy="390329"/>
            <a:chOff x="4877760" y="2887459"/>
            <a:chExt cx="389567" cy="390329"/>
          </a:xfrm>
        </p:grpSpPr>
        <p:sp>
          <p:nvSpPr>
            <p:cNvPr id="8685" name="Google Shape;8685;p41"/>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41"/>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41"/>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41"/>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41"/>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41"/>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41"/>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41"/>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41"/>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41"/>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41"/>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41"/>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41"/>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41"/>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41"/>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41"/>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41"/>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41"/>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41"/>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41"/>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41"/>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41"/>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41"/>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41"/>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41"/>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41"/>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41"/>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41"/>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41"/>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41"/>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41"/>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41"/>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41"/>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41"/>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41"/>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41"/>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41"/>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41"/>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41"/>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41"/>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41"/>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41"/>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41"/>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41"/>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9" name="Google Shape;8729;p41"/>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41"/>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41"/>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41"/>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41"/>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4" name="Google Shape;8734;p41"/>
          <p:cNvGrpSpPr/>
          <p:nvPr/>
        </p:nvGrpSpPr>
        <p:grpSpPr>
          <a:xfrm>
            <a:off x="5774627" y="2735295"/>
            <a:ext cx="314411" cy="389830"/>
            <a:chOff x="5779239" y="2887695"/>
            <a:chExt cx="314411" cy="389830"/>
          </a:xfrm>
        </p:grpSpPr>
        <p:sp>
          <p:nvSpPr>
            <p:cNvPr id="8735" name="Google Shape;8735;p41"/>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41"/>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41"/>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41"/>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41"/>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41"/>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41"/>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41"/>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41"/>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41"/>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41"/>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41"/>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41"/>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41"/>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41"/>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41"/>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41"/>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41"/>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41"/>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41"/>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41"/>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41"/>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41"/>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41"/>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41"/>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41"/>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41"/>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41"/>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41"/>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41"/>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41"/>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41"/>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41"/>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41"/>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41"/>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41"/>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41"/>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41"/>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41"/>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41"/>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41"/>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41"/>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41"/>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41"/>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41"/>
          <p:cNvGrpSpPr/>
          <p:nvPr/>
        </p:nvGrpSpPr>
        <p:grpSpPr>
          <a:xfrm>
            <a:off x="6185517" y="2788577"/>
            <a:ext cx="389830" cy="283004"/>
            <a:chOff x="6190130" y="2940977"/>
            <a:chExt cx="389830" cy="283004"/>
          </a:xfrm>
        </p:grpSpPr>
        <p:sp>
          <p:nvSpPr>
            <p:cNvPr id="8780" name="Google Shape;8780;p41"/>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41"/>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41"/>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41"/>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41"/>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41"/>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41"/>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41"/>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41"/>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41"/>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41"/>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41"/>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41"/>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41"/>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41"/>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41"/>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41"/>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41"/>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41"/>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41"/>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41"/>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41"/>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41"/>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41"/>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41"/>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41"/>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41"/>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41"/>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41"/>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41"/>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41"/>
          <p:cNvGrpSpPr/>
          <p:nvPr/>
        </p:nvGrpSpPr>
        <p:grpSpPr>
          <a:xfrm>
            <a:off x="6629364" y="2747874"/>
            <a:ext cx="389803" cy="364673"/>
            <a:chOff x="6633976" y="2900274"/>
            <a:chExt cx="389803" cy="364673"/>
          </a:xfrm>
        </p:grpSpPr>
        <p:sp>
          <p:nvSpPr>
            <p:cNvPr id="8811" name="Google Shape;8811;p41"/>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41"/>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41"/>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41"/>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41"/>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41"/>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41"/>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41"/>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41"/>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41"/>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41"/>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41"/>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41"/>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41"/>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41"/>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41"/>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41"/>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41"/>
          <p:cNvGrpSpPr/>
          <p:nvPr/>
        </p:nvGrpSpPr>
        <p:grpSpPr>
          <a:xfrm>
            <a:off x="7513223" y="2733037"/>
            <a:ext cx="364935" cy="382529"/>
            <a:chOff x="7517835" y="2885437"/>
            <a:chExt cx="364935" cy="382529"/>
          </a:xfrm>
        </p:grpSpPr>
        <p:sp>
          <p:nvSpPr>
            <p:cNvPr id="8829" name="Google Shape;8829;p41"/>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41"/>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41"/>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41"/>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41"/>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41"/>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41"/>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41"/>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41"/>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41"/>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41"/>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41"/>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41"/>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41"/>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41"/>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41"/>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41"/>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41"/>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41"/>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41"/>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41"/>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41"/>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41"/>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41"/>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41"/>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41"/>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41"/>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41"/>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41"/>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41"/>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41"/>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41"/>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41"/>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41"/>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41"/>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41"/>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41"/>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41"/>
          <p:cNvGrpSpPr/>
          <p:nvPr/>
        </p:nvGrpSpPr>
        <p:grpSpPr>
          <a:xfrm>
            <a:off x="7082979" y="2734744"/>
            <a:ext cx="358160" cy="385602"/>
            <a:chOff x="7087591" y="2887144"/>
            <a:chExt cx="358160" cy="385602"/>
          </a:xfrm>
        </p:grpSpPr>
        <p:sp>
          <p:nvSpPr>
            <p:cNvPr id="8867" name="Google Shape;8867;p41"/>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41"/>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41"/>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41"/>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41"/>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41"/>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41"/>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41"/>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41"/>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41"/>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41"/>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41"/>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41"/>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41"/>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41"/>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41"/>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41"/>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41"/>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41"/>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41"/>
          <p:cNvGrpSpPr/>
          <p:nvPr/>
        </p:nvGrpSpPr>
        <p:grpSpPr>
          <a:xfrm>
            <a:off x="7946749" y="2733037"/>
            <a:ext cx="382529" cy="382529"/>
            <a:chOff x="7951362" y="2885437"/>
            <a:chExt cx="382529" cy="382529"/>
          </a:xfrm>
        </p:grpSpPr>
        <p:sp>
          <p:nvSpPr>
            <p:cNvPr id="8887" name="Google Shape;8887;p41"/>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41"/>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41"/>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41"/>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41"/>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41"/>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41"/>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41"/>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41"/>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41"/>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41"/>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41"/>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41"/>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41"/>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41"/>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41"/>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41"/>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41"/>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41"/>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41"/>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41"/>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41"/>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41"/>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41"/>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41"/>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41"/>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41"/>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41"/>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41"/>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41"/>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41"/>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41"/>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41"/>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41"/>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41"/>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41"/>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41"/>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41"/>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41"/>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41"/>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41"/>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41"/>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41"/>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41"/>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41"/>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41"/>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41"/>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41"/>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41"/>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41"/>
          <p:cNvGrpSpPr/>
          <p:nvPr/>
        </p:nvGrpSpPr>
        <p:grpSpPr>
          <a:xfrm>
            <a:off x="8049793" y="3662089"/>
            <a:ext cx="276964" cy="336601"/>
            <a:chOff x="8054406" y="3814489"/>
            <a:chExt cx="276964" cy="336601"/>
          </a:xfrm>
        </p:grpSpPr>
        <p:sp>
          <p:nvSpPr>
            <p:cNvPr id="8937" name="Google Shape;8937;p41"/>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41"/>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41"/>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41"/>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41"/>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41"/>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41"/>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41"/>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41"/>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41"/>
          <p:cNvGrpSpPr/>
          <p:nvPr/>
        </p:nvGrpSpPr>
        <p:grpSpPr>
          <a:xfrm>
            <a:off x="7932175" y="4142674"/>
            <a:ext cx="378249" cy="335524"/>
            <a:chOff x="7936787" y="4295074"/>
            <a:chExt cx="378249" cy="335524"/>
          </a:xfrm>
        </p:grpSpPr>
        <p:sp>
          <p:nvSpPr>
            <p:cNvPr id="8947" name="Google Shape;8947;p41"/>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41"/>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41"/>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41"/>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41"/>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41"/>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41"/>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41"/>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41"/>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41"/>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41"/>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41"/>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41"/>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41"/>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41"/>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41"/>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41"/>
          <p:cNvGrpSpPr/>
          <p:nvPr/>
        </p:nvGrpSpPr>
        <p:grpSpPr>
          <a:xfrm>
            <a:off x="4881445" y="1813490"/>
            <a:ext cx="388569" cy="388307"/>
            <a:chOff x="4886058" y="1965890"/>
            <a:chExt cx="388569" cy="388307"/>
          </a:xfrm>
        </p:grpSpPr>
        <p:sp>
          <p:nvSpPr>
            <p:cNvPr id="8964" name="Google Shape;8964;p41"/>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41"/>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41"/>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41"/>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41"/>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41"/>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41"/>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41"/>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41"/>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41"/>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41"/>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5" name="Google Shape;8975;p4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8976" name="Google Shape;8976;p4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80"/>
        <p:cNvGrpSpPr/>
        <p:nvPr/>
      </p:nvGrpSpPr>
      <p:grpSpPr>
        <a:xfrm>
          <a:off x="0" y="0"/>
          <a:ext cx="0" cy="0"/>
          <a:chOff x="0" y="0"/>
          <a:chExt cx="0" cy="0"/>
        </a:xfrm>
      </p:grpSpPr>
      <p:grpSp>
        <p:nvGrpSpPr>
          <p:cNvPr id="8981" name="Google Shape;8981;p42"/>
          <p:cNvGrpSpPr/>
          <p:nvPr/>
        </p:nvGrpSpPr>
        <p:grpSpPr>
          <a:xfrm>
            <a:off x="1738624" y="3196252"/>
            <a:ext cx="292801" cy="359258"/>
            <a:chOff x="1765162" y="3346789"/>
            <a:chExt cx="292801" cy="359258"/>
          </a:xfrm>
        </p:grpSpPr>
        <p:sp>
          <p:nvSpPr>
            <p:cNvPr id="8982" name="Google Shape;8982;p42"/>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42"/>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42"/>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42"/>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42"/>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42"/>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42"/>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42"/>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42"/>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42"/>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42"/>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42"/>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42"/>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42"/>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42"/>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42"/>
          <p:cNvGrpSpPr/>
          <p:nvPr/>
        </p:nvGrpSpPr>
        <p:grpSpPr>
          <a:xfrm>
            <a:off x="3051095" y="2294466"/>
            <a:ext cx="358996" cy="296309"/>
            <a:chOff x="3077632" y="2445004"/>
            <a:chExt cx="358996" cy="296309"/>
          </a:xfrm>
        </p:grpSpPr>
        <p:sp>
          <p:nvSpPr>
            <p:cNvPr id="8998" name="Google Shape;8998;p42"/>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42"/>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42"/>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42"/>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42"/>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42"/>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42"/>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42"/>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42"/>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42"/>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42"/>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42"/>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42"/>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42"/>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42"/>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42"/>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42"/>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42"/>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42"/>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42"/>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42"/>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42"/>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42"/>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42"/>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42"/>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42"/>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42"/>
          <p:cNvGrpSpPr/>
          <p:nvPr/>
        </p:nvGrpSpPr>
        <p:grpSpPr>
          <a:xfrm>
            <a:off x="2608699" y="2281243"/>
            <a:ext cx="359232" cy="323018"/>
            <a:chOff x="2635237" y="2431780"/>
            <a:chExt cx="359232" cy="323018"/>
          </a:xfrm>
        </p:grpSpPr>
        <p:sp>
          <p:nvSpPr>
            <p:cNvPr id="9025" name="Google Shape;9025;p42"/>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42"/>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42"/>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42"/>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42"/>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42"/>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42"/>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42"/>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42"/>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42"/>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42"/>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42"/>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42"/>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42"/>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42"/>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42"/>
          <p:cNvGrpSpPr/>
          <p:nvPr/>
        </p:nvGrpSpPr>
        <p:grpSpPr>
          <a:xfrm>
            <a:off x="3985114" y="3617594"/>
            <a:ext cx="373189" cy="358944"/>
            <a:chOff x="4011651" y="3768132"/>
            <a:chExt cx="373189" cy="358944"/>
          </a:xfrm>
        </p:grpSpPr>
        <p:sp>
          <p:nvSpPr>
            <p:cNvPr id="9041" name="Google Shape;9041;p42"/>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42"/>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42"/>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42"/>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42"/>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42"/>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42"/>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42"/>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42"/>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42"/>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42"/>
          <p:cNvGrpSpPr/>
          <p:nvPr/>
        </p:nvGrpSpPr>
        <p:grpSpPr>
          <a:xfrm>
            <a:off x="2163031" y="1811065"/>
            <a:ext cx="364993" cy="359049"/>
            <a:chOff x="2189568" y="1961603"/>
            <a:chExt cx="364993" cy="359049"/>
          </a:xfrm>
        </p:grpSpPr>
        <p:sp>
          <p:nvSpPr>
            <p:cNvPr id="9052" name="Google Shape;9052;p42"/>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42"/>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42"/>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42"/>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42"/>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42"/>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42"/>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42"/>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42"/>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42"/>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42"/>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42"/>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42"/>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42"/>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42"/>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42"/>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42"/>
          <p:cNvGrpSpPr/>
          <p:nvPr/>
        </p:nvGrpSpPr>
        <p:grpSpPr>
          <a:xfrm>
            <a:off x="2166539" y="2269434"/>
            <a:ext cx="378426" cy="346323"/>
            <a:chOff x="2193077" y="2419971"/>
            <a:chExt cx="378426" cy="346323"/>
          </a:xfrm>
        </p:grpSpPr>
        <p:sp>
          <p:nvSpPr>
            <p:cNvPr id="9069" name="Google Shape;9069;p42"/>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42"/>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42"/>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42"/>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42"/>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42"/>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42"/>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42"/>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42"/>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42"/>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42"/>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42"/>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42"/>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42"/>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42"/>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42"/>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42"/>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42"/>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42"/>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42"/>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42"/>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42"/>
          <p:cNvGrpSpPr/>
          <p:nvPr/>
        </p:nvGrpSpPr>
        <p:grpSpPr>
          <a:xfrm>
            <a:off x="835084" y="2731232"/>
            <a:ext cx="276802" cy="367140"/>
            <a:chOff x="861622" y="2881770"/>
            <a:chExt cx="276802" cy="367140"/>
          </a:xfrm>
        </p:grpSpPr>
        <p:sp>
          <p:nvSpPr>
            <p:cNvPr id="9091" name="Google Shape;9091;p42"/>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42"/>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42"/>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42"/>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42"/>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42"/>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42"/>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42"/>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42"/>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42"/>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42"/>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42"/>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42"/>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42"/>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42"/>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42"/>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42"/>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42"/>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42"/>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42"/>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42"/>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42"/>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42"/>
          <p:cNvGrpSpPr/>
          <p:nvPr/>
        </p:nvGrpSpPr>
        <p:grpSpPr>
          <a:xfrm>
            <a:off x="3941647" y="2731154"/>
            <a:ext cx="369444" cy="367140"/>
            <a:chOff x="3968184" y="2881691"/>
            <a:chExt cx="369444" cy="367140"/>
          </a:xfrm>
        </p:grpSpPr>
        <p:sp>
          <p:nvSpPr>
            <p:cNvPr id="9114" name="Google Shape;9114;p42"/>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42"/>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42"/>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42"/>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42"/>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42"/>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42"/>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42"/>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42"/>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42"/>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42"/>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42"/>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42"/>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42"/>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42"/>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42"/>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42"/>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42"/>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42"/>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42"/>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42"/>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42"/>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42"/>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42"/>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42"/>
          <p:cNvGrpSpPr/>
          <p:nvPr/>
        </p:nvGrpSpPr>
        <p:grpSpPr>
          <a:xfrm>
            <a:off x="3487258" y="2731546"/>
            <a:ext cx="371487" cy="366826"/>
            <a:chOff x="3513796" y="2882084"/>
            <a:chExt cx="371487" cy="366826"/>
          </a:xfrm>
        </p:grpSpPr>
        <p:sp>
          <p:nvSpPr>
            <p:cNvPr id="9139" name="Google Shape;9139;p42"/>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42"/>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42"/>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42"/>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42"/>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42"/>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42"/>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42"/>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42"/>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42"/>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42"/>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42"/>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42"/>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42"/>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42"/>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42"/>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42"/>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42"/>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42"/>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42"/>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42"/>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42"/>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42"/>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42"/>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42"/>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42"/>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42"/>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42"/>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42"/>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42"/>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42"/>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42"/>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42"/>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42"/>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42"/>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42"/>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42"/>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42"/>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42"/>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42"/>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42"/>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42"/>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42"/>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42"/>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42"/>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42"/>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42"/>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42"/>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42"/>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42"/>
          <p:cNvGrpSpPr/>
          <p:nvPr/>
        </p:nvGrpSpPr>
        <p:grpSpPr>
          <a:xfrm>
            <a:off x="847077" y="1349738"/>
            <a:ext cx="335011" cy="359232"/>
            <a:chOff x="873615" y="1500275"/>
            <a:chExt cx="335011" cy="359232"/>
          </a:xfrm>
        </p:grpSpPr>
        <p:sp>
          <p:nvSpPr>
            <p:cNvPr id="9189" name="Google Shape;9189;p42"/>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42"/>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42"/>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42"/>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42"/>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42"/>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42"/>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42"/>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42"/>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42"/>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42"/>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42"/>
          <p:cNvGrpSpPr/>
          <p:nvPr/>
        </p:nvGrpSpPr>
        <p:grpSpPr>
          <a:xfrm>
            <a:off x="2175521" y="3196199"/>
            <a:ext cx="337158" cy="359311"/>
            <a:chOff x="2202058" y="3346737"/>
            <a:chExt cx="337158" cy="359311"/>
          </a:xfrm>
        </p:grpSpPr>
        <p:sp>
          <p:nvSpPr>
            <p:cNvPr id="9201" name="Google Shape;9201;p42"/>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42"/>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42"/>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42"/>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42"/>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42"/>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42"/>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42"/>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42"/>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42"/>
          <p:cNvGrpSpPr/>
          <p:nvPr/>
        </p:nvGrpSpPr>
        <p:grpSpPr>
          <a:xfrm>
            <a:off x="2196521" y="3667634"/>
            <a:ext cx="359232" cy="306050"/>
            <a:chOff x="2223059" y="3818172"/>
            <a:chExt cx="359232" cy="306050"/>
          </a:xfrm>
        </p:grpSpPr>
        <p:sp>
          <p:nvSpPr>
            <p:cNvPr id="9211" name="Google Shape;9211;p42"/>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42"/>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42"/>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42"/>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42"/>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42"/>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42"/>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42"/>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42"/>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42"/>
          <p:cNvGrpSpPr/>
          <p:nvPr/>
        </p:nvGrpSpPr>
        <p:grpSpPr>
          <a:xfrm>
            <a:off x="1699451" y="1841283"/>
            <a:ext cx="378426" cy="298509"/>
            <a:chOff x="1725989" y="1991820"/>
            <a:chExt cx="378426" cy="298509"/>
          </a:xfrm>
        </p:grpSpPr>
        <p:sp>
          <p:nvSpPr>
            <p:cNvPr id="9221" name="Google Shape;9221;p42"/>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42"/>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42"/>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42"/>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42"/>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42"/>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42"/>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42"/>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42"/>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42"/>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42"/>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42"/>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42"/>
          <p:cNvGrpSpPr/>
          <p:nvPr/>
        </p:nvGrpSpPr>
        <p:grpSpPr>
          <a:xfrm>
            <a:off x="1741871" y="3641213"/>
            <a:ext cx="367978" cy="359075"/>
            <a:chOff x="1768409" y="3791751"/>
            <a:chExt cx="367978" cy="359075"/>
          </a:xfrm>
        </p:grpSpPr>
        <p:sp>
          <p:nvSpPr>
            <p:cNvPr id="9234" name="Google Shape;9234;p42"/>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42"/>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42"/>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42"/>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42"/>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42"/>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42"/>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42"/>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42"/>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42"/>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42"/>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42"/>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42"/>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42"/>
          <p:cNvGrpSpPr/>
          <p:nvPr/>
        </p:nvGrpSpPr>
        <p:grpSpPr>
          <a:xfrm>
            <a:off x="2642426" y="3640768"/>
            <a:ext cx="358735" cy="359311"/>
            <a:chOff x="2668963" y="3791306"/>
            <a:chExt cx="358735" cy="359311"/>
          </a:xfrm>
        </p:grpSpPr>
        <p:sp>
          <p:nvSpPr>
            <p:cNvPr id="9248" name="Google Shape;9248;p42"/>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42"/>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42"/>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42"/>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42"/>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42"/>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42"/>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42"/>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42"/>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42"/>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42"/>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42"/>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42"/>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42"/>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42"/>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42"/>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42"/>
          <p:cNvGrpSpPr/>
          <p:nvPr/>
        </p:nvGrpSpPr>
        <p:grpSpPr>
          <a:xfrm>
            <a:off x="823144" y="1844660"/>
            <a:ext cx="363893" cy="291727"/>
            <a:chOff x="849682" y="1995198"/>
            <a:chExt cx="363893" cy="291727"/>
          </a:xfrm>
        </p:grpSpPr>
        <p:sp>
          <p:nvSpPr>
            <p:cNvPr id="9265" name="Google Shape;9265;p42"/>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42"/>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42"/>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42"/>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42"/>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42"/>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42"/>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42"/>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42"/>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42"/>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42"/>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42"/>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42"/>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42"/>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42"/>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42"/>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42"/>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42"/>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42"/>
          <p:cNvGrpSpPr/>
          <p:nvPr/>
        </p:nvGrpSpPr>
        <p:grpSpPr>
          <a:xfrm>
            <a:off x="3038893" y="1839528"/>
            <a:ext cx="378190" cy="302044"/>
            <a:chOff x="3065430" y="1990066"/>
            <a:chExt cx="378190" cy="302044"/>
          </a:xfrm>
        </p:grpSpPr>
        <p:sp>
          <p:nvSpPr>
            <p:cNvPr id="9284" name="Google Shape;9284;p42"/>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42"/>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42"/>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42"/>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42"/>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42"/>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42"/>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42"/>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42"/>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42"/>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42"/>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42"/>
          <p:cNvGrpSpPr/>
          <p:nvPr/>
        </p:nvGrpSpPr>
        <p:grpSpPr>
          <a:xfrm>
            <a:off x="3541697" y="3640873"/>
            <a:ext cx="347501" cy="359284"/>
            <a:chOff x="3568234" y="3791410"/>
            <a:chExt cx="347501" cy="359284"/>
          </a:xfrm>
        </p:grpSpPr>
        <p:sp>
          <p:nvSpPr>
            <p:cNvPr id="9296" name="Google Shape;9296;p42"/>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42"/>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42"/>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42"/>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42"/>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42"/>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42"/>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42"/>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42"/>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42"/>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42"/>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42"/>
          <p:cNvGrpSpPr/>
          <p:nvPr/>
        </p:nvGrpSpPr>
        <p:grpSpPr>
          <a:xfrm>
            <a:off x="1733387" y="1350550"/>
            <a:ext cx="347004" cy="358420"/>
            <a:chOff x="1759925" y="1501087"/>
            <a:chExt cx="347004" cy="358420"/>
          </a:xfrm>
        </p:grpSpPr>
        <p:sp>
          <p:nvSpPr>
            <p:cNvPr id="9308" name="Google Shape;9308;p42"/>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42"/>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42"/>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42"/>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42"/>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42"/>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42"/>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42"/>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42"/>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42"/>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42"/>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42"/>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42"/>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42"/>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42"/>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42"/>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42"/>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42"/>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42"/>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42"/>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42"/>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42"/>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42"/>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42"/>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42"/>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42"/>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42"/>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42"/>
          <p:cNvGrpSpPr/>
          <p:nvPr/>
        </p:nvGrpSpPr>
        <p:grpSpPr>
          <a:xfrm>
            <a:off x="3492757" y="2263123"/>
            <a:ext cx="360227" cy="359311"/>
            <a:chOff x="3519295" y="2413660"/>
            <a:chExt cx="360227" cy="359311"/>
          </a:xfrm>
        </p:grpSpPr>
        <p:sp>
          <p:nvSpPr>
            <p:cNvPr id="9336" name="Google Shape;9336;p42"/>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42"/>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42"/>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42"/>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42"/>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42"/>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42"/>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42"/>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42"/>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42"/>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42"/>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42"/>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42"/>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42"/>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42"/>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42"/>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42"/>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42"/>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42"/>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42"/>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42"/>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42"/>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42"/>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42"/>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42"/>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42"/>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42"/>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42"/>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42"/>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42"/>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42"/>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42"/>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42"/>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42"/>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42"/>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42"/>
          <p:cNvGrpSpPr/>
          <p:nvPr/>
        </p:nvGrpSpPr>
        <p:grpSpPr>
          <a:xfrm>
            <a:off x="1303717" y="3695181"/>
            <a:ext cx="358996" cy="250774"/>
            <a:chOff x="1330255" y="3845718"/>
            <a:chExt cx="358996" cy="250774"/>
          </a:xfrm>
        </p:grpSpPr>
        <p:sp>
          <p:nvSpPr>
            <p:cNvPr id="9372" name="Google Shape;9372;p42"/>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42"/>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42"/>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42"/>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42"/>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42"/>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42"/>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42"/>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42"/>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42"/>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42"/>
          <p:cNvGrpSpPr/>
          <p:nvPr/>
        </p:nvGrpSpPr>
        <p:grpSpPr>
          <a:xfrm>
            <a:off x="3088566" y="3640847"/>
            <a:ext cx="373424" cy="359311"/>
            <a:chOff x="3115103" y="3791384"/>
            <a:chExt cx="373424" cy="359311"/>
          </a:xfrm>
        </p:grpSpPr>
        <p:sp>
          <p:nvSpPr>
            <p:cNvPr id="9383" name="Google Shape;9383;p42"/>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42"/>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42"/>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42"/>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42"/>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42"/>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42"/>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42"/>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42"/>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42"/>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42"/>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42"/>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42"/>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42"/>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42"/>
          <p:cNvGrpSpPr/>
          <p:nvPr/>
        </p:nvGrpSpPr>
        <p:grpSpPr>
          <a:xfrm>
            <a:off x="857316" y="3642104"/>
            <a:ext cx="378190" cy="357059"/>
            <a:chOff x="883853" y="3792641"/>
            <a:chExt cx="378190" cy="357059"/>
          </a:xfrm>
        </p:grpSpPr>
        <p:sp>
          <p:nvSpPr>
            <p:cNvPr id="9398" name="Google Shape;9398;p42"/>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42"/>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42"/>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42"/>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42"/>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42"/>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42"/>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42"/>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42"/>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42"/>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42"/>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42"/>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42"/>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42"/>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42"/>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42"/>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42"/>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42"/>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42"/>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42"/>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42"/>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42"/>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42"/>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42"/>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42"/>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42"/>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42"/>
          <p:cNvGrpSpPr/>
          <p:nvPr/>
        </p:nvGrpSpPr>
        <p:grpSpPr>
          <a:xfrm>
            <a:off x="3907659" y="2334268"/>
            <a:ext cx="401207" cy="214036"/>
            <a:chOff x="3934196" y="2484805"/>
            <a:chExt cx="401207" cy="214036"/>
          </a:xfrm>
        </p:grpSpPr>
        <p:sp>
          <p:nvSpPr>
            <p:cNvPr id="9425" name="Google Shape;9425;p42"/>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42"/>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42"/>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42"/>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42"/>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42"/>
          <p:cNvGrpSpPr/>
          <p:nvPr/>
        </p:nvGrpSpPr>
        <p:grpSpPr>
          <a:xfrm>
            <a:off x="3973357" y="1349659"/>
            <a:ext cx="342474" cy="359232"/>
            <a:chOff x="3999894" y="1500197"/>
            <a:chExt cx="342474" cy="359232"/>
          </a:xfrm>
        </p:grpSpPr>
        <p:sp>
          <p:nvSpPr>
            <p:cNvPr id="9431" name="Google Shape;9431;p42"/>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42"/>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42"/>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42"/>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42"/>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42"/>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42"/>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42"/>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42"/>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42"/>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42"/>
          <p:cNvGrpSpPr/>
          <p:nvPr/>
        </p:nvGrpSpPr>
        <p:grpSpPr>
          <a:xfrm>
            <a:off x="2207257" y="2731625"/>
            <a:ext cx="232601" cy="366747"/>
            <a:chOff x="2233795" y="2882162"/>
            <a:chExt cx="232601" cy="366747"/>
          </a:xfrm>
        </p:grpSpPr>
        <p:sp>
          <p:nvSpPr>
            <p:cNvPr id="9442" name="Google Shape;9442;p42"/>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42"/>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42"/>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42"/>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42"/>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42"/>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42"/>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42"/>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42"/>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42"/>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42"/>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42"/>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42"/>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42"/>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42"/>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42"/>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42"/>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42"/>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42"/>
          <p:cNvGrpSpPr/>
          <p:nvPr/>
        </p:nvGrpSpPr>
        <p:grpSpPr>
          <a:xfrm>
            <a:off x="3497235" y="3253885"/>
            <a:ext cx="362008" cy="244175"/>
            <a:chOff x="3523772" y="3404422"/>
            <a:chExt cx="362008" cy="244175"/>
          </a:xfrm>
        </p:grpSpPr>
        <p:sp>
          <p:nvSpPr>
            <p:cNvPr id="9461" name="Google Shape;9461;p42"/>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42"/>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42"/>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42"/>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42"/>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42"/>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42"/>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42"/>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42"/>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42"/>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42"/>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42"/>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42"/>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42"/>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42"/>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42"/>
          <p:cNvGrpSpPr/>
          <p:nvPr/>
        </p:nvGrpSpPr>
        <p:grpSpPr>
          <a:xfrm>
            <a:off x="3504488" y="1826776"/>
            <a:ext cx="359232" cy="327836"/>
            <a:chOff x="3531026" y="1977314"/>
            <a:chExt cx="359232" cy="327836"/>
          </a:xfrm>
        </p:grpSpPr>
        <p:sp>
          <p:nvSpPr>
            <p:cNvPr id="9477" name="Google Shape;9477;p42"/>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42"/>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42"/>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42"/>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42"/>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42"/>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42"/>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42"/>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42"/>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42"/>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42"/>
          <p:cNvGrpSpPr/>
          <p:nvPr/>
        </p:nvGrpSpPr>
        <p:grpSpPr>
          <a:xfrm>
            <a:off x="3096814" y="1349738"/>
            <a:ext cx="296781" cy="359232"/>
            <a:chOff x="3123351" y="1500275"/>
            <a:chExt cx="296781" cy="359232"/>
          </a:xfrm>
        </p:grpSpPr>
        <p:sp>
          <p:nvSpPr>
            <p:cNvPr id="9488" name="Google Shape;9488;p42"/>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42"/>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42"/>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42"/>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42"/>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42"/>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42"/>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42"/>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42"/>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42"/>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42"/>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42"/>
          <p:cNvGrpSpPr/>
          <p:nvPr/>
        </p:nvGrpSpPr>
        <p:grpSpPr>
          <a:xfrm>
            <a:off x="2632920" y="1349738"/>
            <a:ext cx="332261" cy="359232"/>
            <a:chOff x="2659458" y="1500275"/>
            <a:chExt cx="332261" cy="359232"/>
          </a:xfrm>
        </p:grpSpPr>
        <p:sp>
          <p:nvSpPr>
            <p:cNvPr id="9500" name="Google Shape;9500;p42"/>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42"/>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42"/>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42"/>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42"/>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42"/>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42"/>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42"/>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42"/>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42"/>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42"/>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42"/>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42"/>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42"/>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42"/>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42"/>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42"/>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42"/>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42"/>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42"/>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42"/>
          <p:cNvGrpSpPr/>
          <p:nvPr/>
        </p:nvGrpSpPr>
        <p:grpSpPr>
          <a:xfrm>
            <a:off x="1723646" y="2262992"/>
            <a:ext cx="359730" cy="359441"/>
            <a:chOff x="1750184" y="2413530"/>
            <a:chExt cx="359730" cy="359441"/>
          </a:xfrm>
        </p:grpSpPr>
        <p:sp>
          <p:nvSpPr>
            <p:cNvPr id="9521" name="Google Shape;9521;p42"/>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42"/>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42"/>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42"/>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42"/>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42"/>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42"/>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42"/>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42"/>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42"/>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42"/>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42"/>
          <p:cNvGrpSpPr/>
          <p:nvPr/>
        </p:nvGrpSpPr>
        <p:grpSpPr>
          <a:xfrm>
            <a:off x="2203513" y="1349685"/>
            <a:ext cx="316524" cy="359284"/>
            <a:chOff x="2230050" y="1500223"/>
            <a:chExt cx="316524" cy="359284"/>
          </a:xfrm>
        </p:grpSpPr>
        <p:sp>
          <p:nvSpPr>
            <p:cNvPr id="9533" name="Google Shape;9533;p42"/>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42"/>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42"/>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42"/>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42"/>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42"/>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42"/>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42"/>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42"/>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42"/>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42"/>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42"/>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42"/>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42"/>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42"/>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42"/>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42"/>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42"/>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42"/>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42"/>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42"/>
          <p:cNvGrpSpPr/>
          <p:nvPr/>
        </p:nvGrpSpPr>
        <p:grpSpPr>
          <a:xfrm>
            <a:off x="2663504" y="4112229"/>
            <a:ext cx="359389" cy="359232"/>
            <a:chOff x="2690042" y="4262767"/>
            <a:chExt cx="359389" cy="359232"/>
          </a:xfrm>
        </p:grpSpPr>
        <p:sp>
          <p:nvSpPr>
            <p:cNvPr id="9554" name="Google Shape;9554;p42"/>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42"/>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42"/>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42"/>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42"/>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42"/>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42"/>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42"/>
          <p:cNvGrpSpPr/>
          <p:nvPr/>
        </p:nvGrpSpPr>
        <p:grpSpPr>
          <a:xfrm>
            <a:off x="2662902" y="2731625"/>
            <a:ext cx="222337" cy="366721"/>
            <a:chOff x="2689440" y="2882162"/>
            <a:chExt cx="222337" cy="366721"/>
          </a:xfrm>
        </p:grpSpPr>
        <p:sp>
          <p:nvSpPr>
            <p:cNvPr id="9562" name="Google Shape;9562;p42"/>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42"/>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42"/>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42"/>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42"/>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42"/>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42"/>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42"/>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42"/>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1" name="Google Shape;9571;p42"/>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2" name="Google Shape;9572;p42"/>
          <p:cNvGrpSpPr/>
          <p:nvPr/>
        </p:nvGrpSpPr>
        <p:grpSpPr>
          <a:xfrm>
            <a:off x="2611449" y="1829604"/>
            <a:ext cx="359232" cy="322023"/>
            <a:chOff x="2637986" y="1980142"/>
            <a:chExt cx="359232" cy="322023"/>
          </a:xfrm>
        </p:grpSpPr>
        <p:sp>
          <p:nvSpPr>
            <p:cNvPr id="9573" name="Google Shape;9573;p42"/>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42"/>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42"/>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42"/>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42"/>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42"/>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42"/>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42"/>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42"/>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42"/>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42"/>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42"/>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42"/>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42"/>
          <p:cNvGrpSpPr/>
          <p:nvPr/>
        </p:nvGrpSpPr>
        <p:grpSpPr>
          <a:xfrm>
            <a:off x="1279994" y="3196435"/>
            <a:ext cx="323018" cy="359075"/>
            <a:chOff x="1306531" y="3346972"/>
            <a:chExt cx="323018" cy="359075"/>
          </a:xfrm>
        </p:grpSpPr>
        <p:sp>
          <p:nvSpPr>
            <p:cNvPr id="9587" name="Google Shape;9587;p42"/>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42"/>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42"/>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42"/>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42"/>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42"/>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42"/>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42"/>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42"/>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42"/>
          <p:cNvGrpSpPr/>
          <p:nvPr/>
        </p:nvGrpSpPr>
        <p:grpSpPr>
          <a:xfrm>
            <a:off x="1281486" y="2263437"/>
            <a:ext cx="360253" cy="357111"/>
            <a:chOff x="1308024" y="2413975"/>
            <a:chExt cx="360253" cy="357111"/>
          </a:xfrm>
        </p:grpSpPr>
        <p:sp>
          <p:nvSpPr>
            <p:cNvPr id="9597" name="Google Shape;9597;p42"/>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42"/>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42"/>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42"/>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42"/>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42"/>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42"/>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42"/>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42"/>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42"/>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42"/>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42"/>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42"/>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42"/>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42"/>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42"/>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42"/>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42"/>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42"/>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42"/>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42"/>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42"/>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42"/>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42"/>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42"/>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42"/>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42"/>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42"/>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42"/>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42"/>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42"/>
          <p:cNvGrpSpPr/>
          <p:nvPr/>
        </p:nvGrpSpPr>
        <p:grpSpPr>
          <a:xfrm>
            <a:off x="1271981" y="1819785"/>
            <a:ext cx="378452" cy="341321"/>
            <a:chOff x="1298519" y="1970322"/>
            <a:chExt cx="378452" cy="341321"/>
          </a:xfrm>
        </p:grpSpPr>
        <p:sp>
          <p:nvSpPr>
            <p:cNvPr id="9628" name="Google Shape;9628;p42"/>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42"/>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42"/>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42"/>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42"/>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42"/>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42"/>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42"/>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42"/>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42"/>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42"/>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42"/>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42"/>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42"/>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42"/>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42"/>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42"/>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42"/>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42"/>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42"/>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42"/>
          <p:cNvGrpSpPr/>
          <p:nvPr/>
        </p:nvGrpSpPr>
        <p:grpSpPr>
          <a:xfrm>
            <a:off x="3088278" y="3196330"/>
            <a:ext cx="283217" cy="359180"/>
            <a:chOff x="3114815" y="3346868"/>
            <a:chExt cx="283217" cy="359180"/>
          </a:xfrm>
        </p:grpSpPr>
        <p:sp>
          <p:nvSpPr>
            <p:cNvPr id="9649" name="Google Shape;9649;p42"/>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42"/>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42"/>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42"/>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42"/>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42"/>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42"/>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42"/>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42"/>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42"/>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42"/>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42"/>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42"/>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42"/>
          <p:cNvGrpSpPr/>
          <p:nvPr/>
        </p:nvGrpSpPr>
        <p:grpSpPr>
          <a:xfrm>
            <a:off x="3946648" y="3202693"/>
            <a:ext cx="378661" cy="346558"/>
            <a:chOff x="3973186" y="3353231"/>
            <a:chExt cx="378661" cy="346558"/>
          </a:xfrm>
        </p:grpSpPr>
        <p:sp>
          <p:nvSpPr>
            <p:cNvPr id="9663" name="Google Shape;9663;p42"/>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42"/>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42"/>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42"/>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42"/>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42"/>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42"/>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42"/>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42"/>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42"/>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42"/>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42"/>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42"/>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42"/>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42"/>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42"/>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42"/>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42"/>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42"/>
          <p:cNvGrpSpPr/>
          <p:nvPr/>
        </p:nvGrpSpPr>
        <p:grpSpPr>
          <a:xfrm>
            <a:off x="2126319" y="4112465"/>
            <a:ext cx="373241" cy="359127"/>
            <a:chOff x="2152857" y="4263002"/>
            <a:chExt cx="373241" cy="359127"/>
          </a:xfrm>
        </p:grpSpPr>
        <p:sp>
          <p:nvSpPr>
            <p:cNvPr id="9682" name="Google Shape;9682;p42"/>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42"/>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42"/>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42"/>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42"/>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42"/>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42"/>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42"/>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42"/>
          <p:cNvGrpSpPr/>
          <p:nvPr/>
        </p:nvGrpSpPr>
        <p:grpSpPr>
          <a:xfrm>
            <a:off x="833094" y="3196435"/>
            <a:ext cx="303537" cy="359127"/>
            <a:chOff x="859632" y="3346972"/>
            <a:chExt cx="303537" cy="359127"/>
          </a:xfrm>
        </p:grpSpPr>
        <p:sp>
          <p:nvSpPr>
            <p:cNvPr id="9691" name="Google Shape;9691;p42"/>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42"/>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42"/>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42"/>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42"/>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42"/>
          <p:cNvGrpSpPr/>
          <p:nvPr/>
        </p:nvGrpSpPr>
        <p:grpSpPr>
          <a:xfrm>
            <a:off x="1741373" y="2731704"/>
            <a:ext cx="265306" cy="366799"/>
            <a:chOff x="1767911" y="2882241"/>
            <a:chExt cx="265306" cy="366799"/>
          </a:xfrm>
        </p:grpSpPr>
        <p:sp>
          <p:nvSpPr>
            <p:cNvPr id="9697" name="Google Shape;9697;p42"/>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42"/>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42"/>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42"/>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42"/>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42"/>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42"/>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42"/>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42"/>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42"/>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42"/>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42"/>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42"/>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42"/>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42"/>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42"/>
          <p:cNvGrpSpPr/>
          <p:nvPr/>
        </p:nvGrpSpPr>
        <p:grpSpPr>
          <a:xfrm>
            <a:off x="1305472" y="1349397"/>
            <a:ext cx="331895" cy="359311"/>
            <a:chOff x="1332009" y="1499935"/>
            <a:chExt cx="331895" cy="359311"/>
          </a:xfrm>
        </p:grpSpPr>
        <p:sp>
          <p:nvSpPr>
            <p:cNvPr id="9713" name="Google Shape;9713;p42"/>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42"/>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42"/>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42"/>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42"/>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42"/>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42"/>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42"/>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42"/>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42"/>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42"/>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42"/>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42"/>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42"/>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42"/>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42"/>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42"/>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42"/>
          <p:cNvGrpSpPr/>
          <p:nvPr/>
        </p:nvGrpSpPr>
        <p:grpSpPr>
          <a:xfrm>
            <a:off x="2636927" y="3196278"/>
            <a:ext cx="289528" cy="359232"/>
            <a:chOff x="2663464" y="3346815"/>
            <a:chExt cx="289528" cy="359232"/>
          </a:xfrm>
        </p:grpSpPr>
        <p:sp>
          <p:nvSpPr>
            <p:cNvPr id="9731" name="Google Shape;9731;p42"/>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42"/>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42"/>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42"/>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42"/>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42"/>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42"/>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42"/>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42"/>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42"/>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42"/>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42"/>
          <p:cNvGrpSpPr/>
          <p:nvPr/>
        </p:nvGrpSpPr>
        <p:grpSpPr>
          <a:xfrm>
            <a:off x="1289237" y="2731389"/>
            <a:ext cx="269051" cy="366983"/>
            <a:chOff x="1315775" y="2881927"/>
            <a:chExt cx="269051" cy="366983"/>
          </a:xfrm>
        </p:grpSpPr>
        <p:sp>
          <p:nvSpPr>
            <p:cNvPr id="9743" name="Google Shape;9743;p42"/>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42"/>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42"/>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42"/>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42"/>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42"/>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42"/>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42"/>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42"/>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42"/>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42"/>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42"/>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42"/>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42"/>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42"/>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42"/>
          <p:cNvGrpSpPr/>
          <p:nvPr/>
        </p:nvGrpSpPr>
        <p:grpSpPr>
          <a:xfrm>
            <a:off x="3950890" y="1829604"/>
            <a:ext cx="359232" cy="322023"/>
            <a:chOff x="3977427" y="1980142"/>
            <a:chExt cx="359232" cy="322023"/>
          </a:xfrm>
        </p:grpSpPr>
        <p:sp>
          <p:nvSpPr>
            <p:cNvPr id="9759" name="Google Shape;9759;p42"/>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42"/>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42"/>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42"/>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42"/>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42"/>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42"/>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42"/>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42"/>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42"/>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42"/>
          <p:cNvGrpSpPr/>
          <p:nvPr/>
        </p:nvGrpSpPr>
        <p:grpSpPr>
          <a:xfrm>
            <a:off x="839091" y="2263071"/>
            <a:ext cx="361720" cy="359180"/>
            <a:chOff x="865628" y="2413608"/>
            <a:chExt cx="361720" cy="359180"/>
          </a:xfrm>
        </p:grpSpPr>
        <p:sp>
          <p:nvSpPr>
            <p:cNvPr id="9770" name="Google Shape;9770;p42"/>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42"/>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42"/>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42"/>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42"/>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42"/>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42"/>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42"/>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42"/>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42"/>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42"/>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42"/>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42"/>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42"/>
          <p:cNvGrpSpPr/>
          <p:nvPr/>
        </p:nvGrpSpPr>
        <p:grpSpPr>
          <a:xfrm>
            <a:off x="3090556" y="2731389"/>
            <a:ext cx="268815" cy="366983"/>
            <a:chOff x="3117093" y="2881927"/>
            <a:chExt cx="268815" cy="366983"/>
          </a:xfrm>
        </p:grpSpPr>
        <p:sp>
          <p:nvSpPr>
            <p:cNvPr id="9784" name="Google Shape;9784;p42"/>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42"/>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42"/>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42"/>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42"/>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42"/>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42"/>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42"/>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42"/>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42"/>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42"/>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42"/>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42"/>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42"/>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42"/>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42"/>
          <p:cNvGrpSpPr/>
          <p:nvPr/>
        </p:nvGrpSpPr>
        <p:grpSpPr>
          <a:xfrm>
            <a:off x="3507971" y="1357462"/>
            <a:ext cx="368502" cy="343521"/>
            <a:chOff x="3534508" y="1508000"/>
            <a:chExt cx="368502" cy="343521"/>
          </a:xfrm>
        </p:grpSpPr>
        <p:sp>
          <p:nvSpPr>
            <p:cNvPr id="9800" name="Google Shape;9800;p42"/>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42"/>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42"/>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42"/>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42"/>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42"/>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42"/>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42"/>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42"/>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42"/>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42"/>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42"/>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42"/>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42"/>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42"/>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42"/>
          <p:cNvGrpSpPr/>
          <p:nvPr/>
        </p:nvGrpSpPr>
        <p:grpSpPr>
          <a:xfrm>
            <a:off x="7131161" y="1349424"/>
            <a:ext cx="279054" cy="354754"/>
            <a:chOff x="7147436" y="1502999"/>
            <a:chExt cx="279054" cy="354754"/>
          </a:xfrm>
        </p:grpSpPr>
        <p:sp>
          <p:nvSpPr>
            <p:cNvPr id="9816" name="Google Shape;9816;p42"/>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42"/>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42"/>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42"/>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42"/>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42"/>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42"/>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42"/>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42"/>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42"/>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42"/>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42"/>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42"/>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42"/>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42"/>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42"/>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42"/>
          <p:cNvGrpSpPr/>
          <p:nvPr/>
        </p:nvGrpSpPr>
        <p:grpSpPr>
          <a:xfrm>
            <a:off x="7586806" y="1819497"/>
            <a:ext cx="276802" cy="354807"/>
            <a:chOff x="7603081" y="1973072"/>
            <a:chExt cx="276802" cy="354807"/>
          </a:xfrm>
        </p:grpSpPr>
        <p:sp>
          <p:nvSpPr>
            <p:cNvPr id="9833" name="Google Shape;9833;p42"/>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42"/>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42"/>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42"/>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42"/>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42"/>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42"/>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42"/>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42"/>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42"/>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42"/>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42"/>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42"/>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42"/>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42"/>
          <p:cNvGrpSpPr/>
          <p:nvPr/>
        </p:nvGrpSpPr>
        <p:grpSpPr>
          <a:xfrm>
            <a:off x="6680517" y="1349424"/>
            <a:ext cx="276802" cy="354754"/>
            <a:chOff x="6696792" y="1502999"/>
            <a:chExt cx="276802" cy="354754"/>
          </a:xfrm>
        </p:grpSpPr>
        <p:sp>
          <p:nvSpPr>
            <p:cNvPr id="9848" name="Google Shape;9848;p42"/>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42"/>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42"/>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42"/>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42"/>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42"/>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42"/>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42"/>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42"/>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42"/>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42"/>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42"/>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42"/>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42"/>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42"/>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3" name="Google Shape;9863;p42"/>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4" name="Google Shape;9864;p42"/>
          <p:cNvGrpSpPr/>
          <p:nvPr/>
        </p:nvGrpSpPr>
        <p:grpSpPr>
          <a:xfrm>
            <a:off x="6207118" y="1349424"/>
            <a:ext cx="320295" cy="354754"/>
            <a:chOff x="6223393" y="1502999"/>
            <a:chExt cx="320295" cy="354754"/>
          </a:xfrm>
        </p:grpSpPr>
        <p:sp>
          <p:nvSpPr>
            <p:cNvPr id="9865" name="Google Shape;9865;p42"/>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42"/>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42"/>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42"/>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42"/>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42"/>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42"/>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42"/>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42"/>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42"/>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42"/>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42"/>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42"/>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42"/>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42"/>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42"/>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42"/>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42"/>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42"/>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42"/>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42"/>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42"/>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42"/>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42"/>
          <p:cNvGrpSpPr/>
          <p:nvPr/>
        </p:nvGrpSpPr>
        <p:grpSpPr>
          <a:xfrm>
            <a:off x="5294336" y="1349397"/>
            <a:ext cx="339515" cy="354781"/>
            <a:chOff x="5310611" y="1502972"/>
            <a:chExt cx="339515" cy="354781"/>
          </a:xfrm>
        </p:grpSpPr>
        <p:sp>
          <p:nvSpPr>
            <p:cNvPr id="9889" name="Google Shape;9889;p42"/>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42"/>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42"/>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42"/>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42"/>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42"/>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42"/>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42"/>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42"/>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42"/>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42"/>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42"/>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42"/>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42"/>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42"/>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42"/>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42"/>
          <p:cNvGrpSpPr/>
          <p:nvPr/>
        </p:nvGrpSpPr>
        <p:grpSpPr>
          <a:xfrm>
            <a:off x="6237362" y="3636526"/>
            <a:ext cx="274550" cy="354833"/>
            <a:chOff x="6253637" y="3790101"/>
            <a:chExt cx="274550" cy="354833"/>
          </a:xfrm>
        </p:grpSpPr>
        <p:sp>
          <p:nvSpPr>
            <p:cNvPr id="9906" name="Google Shape;9906;p42"/>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42"/>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42"/>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42"/>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42"/>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42"/>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42"/>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42"/>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42"/>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42"/>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42"/>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42"/>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42"/>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42"/>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42"/>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42"/>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42"/>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42"/>
          <p:cNvGrpSpPr/>
          <p:nvPr/>
        </p:nvGrpSpPr>
        <p:grpSpPr>
          <a:xfrm>
            <a:off x="5786456" y="3636605"/>
            <a:ext cx="274576" cy="354754"/>
            <a:chOff x="5802731" y="3790180"/>
            <a:chExt cx="274576" cy="354754"/>
          </a:xfrm>
        </p:grpSpPr>
        <p:sp>
          <p:nvSpPr>
            <p:cNvPr id="9924" name="Google Shape;9924;p42"/>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42"/>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42"/>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42"/>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42"/>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42"/>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42"/>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42"/>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42"/>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42"/>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42"/>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42"/>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42"/>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42"/>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42"/>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42"/>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42"/>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42"/>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42"/>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42"/>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42"/>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42"/>
          <p:cNvGrpSpPr/>
          <p:nvPr/>
        </p:nvGrpSpPr>
        <p:grpSpPr>
          <a:xfrm>
            <a:off x="5335813" y="3636631"/>
            <a:ext cx="274550" cy="354728"/>
            <a:chOff x="5352088" y="3790206"/>
            <a:chExt cx="274550" cy="354728"/>
          </a:xfrm>
        </p:grpSpPr>
        <p:sp>
          <p:nvSpPr>
            <p:cNvPr id="9946" name="Google Shape;9946;p42"/>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42"/>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42"/>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42"/>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42"/>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42"/>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42"/>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42"/>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42"/>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42"/>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42"/>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42"/>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42"/>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42"/>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42"/>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42"/>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42"/>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42"/>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42"/>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42"/>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42"/>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42"/>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42"/>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42"/>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42"/>
          <p:cNvGrpSpPr/>
          <p:nvPr/>
        </p:nvGrpSpPr>
        <p:grpSpPr>
          <a:xfrm>
            <a:off x="4885431" y="3636500"/>
            <a:ext cx="274550" cy="354859"/>
            <a:chOff x="4901706" y="3790075"/>
            <a:chExt cx="274550" cy="354859"/>
          </a:xfrm>
        </p:grpSpPr>
        <p:sp>
          <p:nvSpPr>
            <p:cNvPr id="9971" name="Google Shape;9971;p42"/>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42"/>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42"/>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42"/>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42"/>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42"/>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42"/>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42"/>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42"/>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42"/>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42"/>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42"/>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42"/>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42"/>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42"/>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42"/>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42"/>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42"/>
          <p:cNvGrpSpPr/>
          <p:nvPr/>
        </p:nvGrpSpPr>
        <p:grpSpPr>
          <a:xfrm>
            <a:off x="8036429" y="1349633"/>
            <a:ext cx="275073" cy="354545"/>
            <a:chOff x="8052704" y="1503208"/>
            <a:chExt cx="275073" cy="354545"/>
          </a:xfrm>
        </p:grpSpPr>
        <p:sp>
          <p:nvSpPr>
            <p:cNvPr id="9989" name="Google Shape;9989;p42"/>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42"/>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42"/>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42"/>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42"/>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42"/>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42"/>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42"/>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42"/>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42"/>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42"/>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42"/>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42"/>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42"/>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42"/>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42"/>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42"/>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42"/>
          <p:cNvGrpSpPr/>
          <p:nvPr/>
        </p:nvGrpSpPr>
        <p:grpSpPr>
          <a:xfrm>
            <a:off x="5778470" y="1349424"/>
            <a:ext cx="274550" cy="354754"/>
            <a:chOff x="5794745" y="1502999"/>
            <a:chExt cx="274550" cy="354754"/>
          </a:xfrm>
        </p:grpSpPr>
        <p:sp>
          <p:nvSpPr>
            <p:cNvPr id="10007" name="Google Shape;10007;p42"/>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42"/>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42"/>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42"/>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42"/>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42"/>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42"/>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42"/>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42"/>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42"/>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42"/>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42"/>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42"/>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42"/>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42"/>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42"/>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42"/>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42"/>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42"/>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42"/>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42"/>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42"/>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42"/>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42"/>
          <p:cNvGrpSpPr/>
          <p:nvPr/>
        </p:nvGrpSpPr>
        <p:grpSpPr>
          <a:xfrm>
            <a:off x="4880665" y="1349424"/>
            <a:ext cx="263316" cy="354754"/>
            <a:chOff x="4896940" y="1502999"/>
            <a:chExt cx="263316" cy="354754"/>
          </a:xfrm>
        </p:grpSpPr>
        <p:sp>
          <p:nvSpPr>
            <p:cNvPr id="10031" name="Google Shape;10031;p42"/>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42"/>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42"/>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42"/>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42"/>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42"/>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42"/>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42"/>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42"/>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42"/>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42"/>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42"/>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42"/>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42"/>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42"/>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42"/>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42"/>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42"/>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42"/>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42"/>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42"/>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42"/>
          <p:cNvGrpSpPr/>
          <p:nvPr/>
        </p:nvGrpSpPr>
        <p:grpSpPr>
          <a:xfrm>
            <a:off x="6239117" y="4114507"/>
            <a:ext cx="274550" cy="354728"/>
            <a:chOff x="6255392" y="4268082"/>
            <a:chExt cx="274550" cy="354728"/>
          </a:xfrm>
        </p:grpSpPr>
        <p:sp>
          <p:nvSpPr>
            <p:cNvPr id="10053" name="Google Shape;10053;p42"/>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42"/>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42"/>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42"/>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42"/>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42"/>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42"/>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42"/>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42"/>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42"/>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42"/>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42"/>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42"/>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42"/>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42"/>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42"/>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42"/>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42"/>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42"/>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42"/>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42"/>
          <p:cNvGrpSpPr/>
          <p:nvPr/>
        </p:nvGrpSpPr>
        <p:grpSpPr>
          <a:xfrm>
            <a:off x="7587801" y="3636500"/>
            <a:ext cx="275807" cy="354859"/>
            <a:chOff x="7604076" y="3790075"/>
            <a:chExt cx="275807" cy="354859"/>
          </a:xfrm>
        </p:grpSpPr>
        <p:sp>
          <p:nvSpPr>
            <p:cNvPr id="10074" name="Google Shape;10074;p42"/>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42"/>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42"/>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42"/>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42"/>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42"/>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42"/>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42"/>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42"/>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42"/>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42"/>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42"/>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42"/>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42"/>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42"/>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42"/>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42"/>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42"/>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42"/>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42"/>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42"/>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42"/>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6" name="Google Shape;10096;p42"/>
          <p:cNvGrpSpPr/>
          <p:nvPr/>
        </p:nvGrpSpPr>
        <p:grpSpPr>
          <a:xfrm>
            <a:off x="7138152" y="3636631"/>
            <a:ext cx="274550" cy="354493"/>
            <a:chOff x="7154427" y="3790206"/>
            <a:chExt cx="274550" cy="354493"/>
          </a:xfrm>
        </p:grpSpPr>
        <p:sp>
          <p:nvSpPr>
            <p:cNvPr id="10097" name="Google Shape;10097;p42"/>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42"/>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42"/>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42"/>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42"/>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42"/>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42"/>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42"/>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42"/>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42"/>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42"/>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42"/>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42"/>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42"/>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42"/>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42"/>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42"/>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42"/>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42"/>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42"/>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42"/>
          <p:cNvGrpSpPr/>
          <p:nvPr/>
        </p:nvGrpSpPr>
        <p:grpSpPr>
          <a:xfrm>
            <a:off x="8038183" y="1819575"/>
            <a:ext cx="274576" cy="354728"/>
            <a:chOff x="8054458" y="1973150"/>
            <a:chExt cx="274576" cy="354728"/>
          </a:xfrm>
        </p:grpSpPr>
        <p:sp>
          <p:nvSpPr>
            <p:cNvPr id="10118" name="Google Shape;10118;p42"/>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42"/>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42"/>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42"/>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42"/>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42"/>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42"/>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42"/>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42"/>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42"/>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42"/>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42"/>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42"/>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42"/>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42"/>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42"/>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42"/>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42"/>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42"/>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42"/>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42"/>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42"/>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42"/>
          <p:cNvGrpSpPr/>
          <p:nvPr/>
        </p:nvGrpSpPr>
        <p:grpSpPr>
          <a:xfrm>
            <a:off x="7137655" y="1819575"/>
            <a:ext cx="274812" cy="354728"/>
            <a:chOff x="7153930" y="1973150"/>
            <a:chExt cx="274812" cy="354728"/>
          </a:xfrm>
        </p:grpSpPr>
        <p:sp>
          <p:nvSpPr>
            <p:cNvPr id="10141" name="Google Shape;10141;p42"/>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42"/>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42"/>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42"/>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42"/>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42"/>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42"/>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42"/>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42"/>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42"/>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42"/>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42"/>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42"/>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42"/>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42"/>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42"/>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42"/>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42"/>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42"/>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42"/>
          <p:cNvGrpSpPr/>
          <p:nvPr/>
        </p:nvGrpSpPr>
        <p:grpSpPr>
          <a:xfrm>
            <a:off x="6687247" y="1819523"/>
            <a:ext cx="274812" cy="354781"/>
            <a:chOff x="6703522" y="1973098"/>
            <a:chExt cx="274812" cy="354781"/>
          </a:xfrm>
        </p:grpSpPr>
        <p:sp>
          <p:nvSpPr>
            <p:cNvPr id="10161" name="Google Shape;10161;p42"/>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42"/>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42"/>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42"/>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42"/>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42"/>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42"/>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42"/>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42"/>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42"/>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42"/>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42"/>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42"/>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42"/>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42"/>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42"/>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42"/>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42"/>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42"/>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42"/>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42"/>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42"/>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42"/>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42"/>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42"/>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42"/>
          <p:cNvGrpSpPr/>
          <p:nvPr/>
        </p:nvGrpSpPr>
        <p:grpSpPr>
          <a:xfrm>
            <a:off x="6237100" y="1819575"/>
            <a:ext cx="274812" cy="354728"/>
            <a:chOff x="6253375" y="1973150"/>
            <a:chExt cx="274812" cy="354728"/>
          </a:xfrm>
        </p:grpSpPr>
        <p:sp>
          <p:nvSpPr>
            <p:cNvPr id="10187" name="Google Shape;10187;p42"/>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42"/>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42"/>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42"/>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42"/>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42"/>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42"/>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42"/>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42"/>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42"/>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42"/>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42"/>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42"/>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42"/>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42"/>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42"/>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42"/>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42"/>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42"/>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42"/>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42"/>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42"/>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42"/>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42"/>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42"/>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42"/>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42"/>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42"/>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42"/>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42"/>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42"/>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42"/>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42"/>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42"/>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42"/>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42"/>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42"/>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42"/>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42"/>
          <p:cNvGrpSpPr/>
          <p:nvPr/>
        </p:nvGrpSpPr>
        <p:grpSpPr>
          <a:xfrm>
            <a:off x="5786221" y="1819575"/>
            <a:ext cx="275309" cy="354728"/>
            <a:chOff x="5802496" y="1973150"/>
            <a:chExt cx="275309" cy="354728"/>
          </a:xfrm>
        </p:grpSpPr>
        <p:sp>
          <p:nvSpPr>
            <p:cNvPr id="10226" name="Google Shape;10226;p42"/>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42"/>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42"/>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42"/>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42"/>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42"/>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42"/>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42"/>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42"/>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42"/>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42"/>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42"/>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42"/>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42"/>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42"/>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42"/>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42"/>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42"/>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42"/>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42"/>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42"/>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42"/>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42"/>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42"/>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42"/>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42"/>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42"/>
          <p:cNvGrpSpPr/>
          <p:nvPr/>
        </p:nvGrpSpPr>
        <p:grpSpPr>
          <a:xfrm>
            <a:off x="5336808" y="1819575"/>
            <a:ext cx="274576" cy="354728"/>
            <a:chOff x="5353083" y="1973150"/>
            <a:chExt cx="274576" cy="354728"/>
          </a:xfrm>
        </p:grpSpPr>
        <p:sp>
          <p:nvSpPr>
            <p:cNvPr id="10253" name="Google Shape;10253;p42"/>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42"/>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42"/>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42"/>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42"/>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42"/>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42"/>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42"/>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42"/>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42"/>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42"/>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42"/>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42"/>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42"/>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42"/>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42"/>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42"/>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42"/>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42"/>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42"/>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42"/>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42"/>
          <p:cNvGrpSpPr/>
          <p:nvPr/>
        </p:nvGrpSpPr>
        <p:grpSpPr>
          <a:xfrm>
            <a:off x="4886426" y="1819575"/>
            <a:ext cx="274812" cy="354728"/>
            <a:chOff x="4902701" y="1973150"/>
            <a:chExt cx="274812" cy="354728"/>
          </a:xfrm>
        </p:grpSpPr>
        <p:sp>
          <p:nvSpPr>
            <p:cNvPr id="10275" name="Google Shape;10275;p42"/>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42"/>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42"/>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42"/>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42"/>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42"/>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42"/>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42"/>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42"/>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42"/>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42"/>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42"/>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42"/>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42"/>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42"/>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42"/>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42"/>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42"/>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42"/>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42"/>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42"/>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42"/>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42"/>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42"/>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42"/>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42"/>
          <p:cNvGrpSpPr/>
          <p:nvPr/>
        </p:nvGrpSpPr>
        <p:grpSpPr>
          <a:xfrm>
            <a:off x="4886426" y="2726414"/>
            <a:ext cx="272560" cy="354676"/>
            <a:chOff x="4902701" y="2879989"/>
            <a:chExt cx="272560" cy="354676"/>
          </a:xfrm>
        </p:grpSpPr>
        <p:sp>
          <p:nvSpPr>
            <p:cNvPr id="10301" name="Google Shape;10301;p42"/>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42"/>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42"/>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42"/>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42"/>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42"/>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42"/>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42"/>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42"/>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42"/>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42"/>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42"/>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42"/>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42"/>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42"/>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42"/>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42"/>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42"/>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42"/>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42"/>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42"/>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42"/>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42"/>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42"/>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42"/>
          <p:cNvGrpSpPr/>
          <p:nvPr/>
        </p:nvGrpSpPr>
        <p:grpSpPr>
          <a:xfrm>
            <a:off x="5787713" y="4114507"/>
            <a:ext cx="274550" cy="354728"/>
            <a:chOff x="5803988" y="4268082"/>
            <a:chExt cx="274550" cy="354728"/>
          </a:xfrm>
        </p:grpSpPr>
        <p:sp>
          <p:nvSpPr>
            <p:cNvPr id="10326" name="Google Shape;10326;p42"/>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42"/>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42"/>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42"/>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42"/>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42"/>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42"/>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42"/>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42"/>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42"/>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42"/>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42"/>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42"/>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42"/>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42"/>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42"/>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42"/>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42"/>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42"/>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42"/>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42"/>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42"/>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42"/>
          <p:cNvGrpSpPr/>
          <p:nvPr/>
        </p:nvGrpSpPr>
        <p:grpSpPr>
          <a:xfrm>
            <a:off x="5336074" y="4114507"/>
            <a:ext cx="274550" cy="354728"/>
            <a:chOff x="5352349" y="4268082"/>
            <a:chExt cx="274550" cy="354728"/>
          </a:xfrm>
        </p:grpSpPr>
        <p:sp>
          <p:nvSpPr>
            <p:cNvPr id="10349" name="Google Shape;10349;p42"/>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42"/>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42"/>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42"/>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42"/>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42"/>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42"/>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42"/>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42"/>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42"/>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42"/>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42"/>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42"/>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42"/>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42"/>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42"/>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42"/>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42"/>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42"/>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42"/>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42"/>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42"/>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42"/>
          <p:cNvGrpSpPr/>
          <p:nvPr/>
        </p:nvGrpSpPr>
        <p:grpSpPr>
          <a:xfrm>
            <a:off x="7590551" y="2265715"/>
            <a:ext cx="274550" cy="354728"/>
            <a:chOff x="7606826" y="2419290"/>
            <a:chExt cx="274550" cy="354728"/>
          </a:xfrm>
        </p:grpSpPr>
        <p:sp>
          <p:nvSpPr>
            <p:cNvPr id="10372" name="Google Shape;10372;p4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4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4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4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4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4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4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4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4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4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4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4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4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4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4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42"/>
          <p:cNvGrpSpPr/>
          <p:nvPr/>
        </p:nvGrpSpPr>
        <p:grpSpPr>
          <a:xfrm>
            <a:off x="7139907" y="2265715"/>
            <a:ext cx="274550" cy="354728"/>
            <a:chOff x="7156182" y="2419290"/>
            <a:chExt cx="274550" cy="354728"/>
          </a:xfrm>
        </p:grpSpPr>
        <p:sp>
          <p:nvSpPr>
            <p:cNvPr id="10388" name="Google Shape;10388;p42"/>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42"/>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42"/>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42"/>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42"/>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42"/>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42"/>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42"/>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42"/>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42"/>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42"/>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42"/>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42"/>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42"/>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42"/>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42"/>
          <p:cNvGrpSpPr/>
          <p:nvPr/>
        </p:nvGrpSpPr>
        <p:grpSpPr>
          <a:xfrm>
            <a:off x="6689001" y="2265715"/>
            <a:ext cx="274812" cy="354728"/>
            <a:chOff x="6705276" y="2419290"/>
            <a:chExt cx="274812" cy="354728"/>
          </a:xfrm>
        </p:grpSpPr>
        <p:sp>
          <p:nvSpPr>
            <p:cNvPr id="10404" name="Google Shape;10404;p42"/>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42"/>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42"/>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42"/>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42"/>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42"/>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42"/>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42"/>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42"/>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42"/>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42"/>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42"/>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42"/>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42"/>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42"/>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42"/>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42"/>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42"/>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42"/>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42"/>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42"/>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42"/>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42"/>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42"/>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42"/>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42"/>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42"/>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42"/>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42"/>
          <p:cNvGrpSpPr/>
          <p:nvPr/>
        </p:nvGrpSpPr>
        <p:grpSpPr>
          <a:xfrm>
            <a:off x="4886661" y="2265715"/>
            <a:ext cx="274576" cy="354728"/>
            <a:chOff x="4902936" y="2419290"/>
            <a:chExt cx="274576" cy="354728"/>
          </a:xfrm>
        </p:grpSpPr>
        <p:sp>
          <p:nvSpPr>
            <p:cNvPr id="10433" name="Google Shape;10433;p42"/>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42"/>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42"/>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42"/>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42"/>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42"/>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42"/>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42"/>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42"/>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42"/>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42"/>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42"/>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42"/>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42"/>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42"/>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42"/>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42"/>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42"/>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42"/>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42"/>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42"/>
          <p:cNvGrpSpPr/>
          <p:nvPr/>
        </p:nvGrpSpPr>
        <p:grpSpPr>
          <a:xfrm>
            <a:off x="7591781" y="3192219"/>
            <a:ext cx="270334" cy="354754"/>
            <a:chOff x="7608056" y="3345794"/>
            <a:chExt cx="270334" cy="354754"/>
          </a:xfrm>
        </p:grpSpPr>
        <p:sp>
          <p:nvSpPr>
            <p:cNvPr id="10454" name="Google Shape;10454;p42"/>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42"/>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42"/>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42"/>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42"/>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42"/>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42"/>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42"/>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42"/>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42"/>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42"/>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42"/>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42"/>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42"/>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42"/>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42"/>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42"/>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42"/>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42"/>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42"/>
          <p:cNvGrpSpPr/>
          <p:nvPr/>
        </p:nvGrpSpPr>
        <p:grpSpPr>
          <a:xfrm>
            <a:off x="6696490" y="4114507"/>
            <a:ext cx="263316" cy="354728"/>
            <a:chOff x="6712765" y="4268082"/>
            <a:chExt cx="263316" cy="354728"/>
          </a:xfrm>
        </p:grpSpPr>
        <p:sp>
          <p:nvSpPr>
            <p:cNvPr id="10474" name="Google Shape;10474;p42"/>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42"/>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42"/>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42"/>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42"/>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42"/>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42"/>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42"/>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42"/>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42"/>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42"/>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42"/>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42"/>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42"/>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42"/>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42"/>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42"/>
          <p:cNvGrpSpPr/>
          <p:nvPr/>
        </p:nvGrpSpPr>
        <p:grpSpPr>
          <a:xfrm>
            <a:off x="5343066" y="2265584"/>
            <a:ext cx="262819" cy="354859"/>
            <a:chOff x="5359341" y="2419159"/>
            <a:chExt cx="262819" cy="354859"/>
          </a:xfrm>
        </p:grpSpPr>
        <p:sp>
          <p:nvSpPr>
            <p:cNvPr id="10491" name="Google Shape;10491;p42"/>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42"/>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42"/>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42"/>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42"/>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42"/>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42"/>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42"/>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42"/>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42"/>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42"/>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42"/>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42"/>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42"/>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42"/>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42"/>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42"/>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42"/>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42"/>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42"/>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42"/>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42"/>
          <p:cNvGrpSpPr/>
          <p:nvPr/>
        </p:nvGrpSpPr>
        <p:grpSpPr>
          <a:xfrm>
            <a:off x="6693007" y="3636631"/>
            <a:ext cx="263316" cy="354493"/>
            <a:chOff x="6709282" y="3790206"/>
            <a:chExt cx="263316" cy="354493"/>
          </a:xfrm>
        </p:grpSpPr>
        <p:sp>
          <p:nvSpPr>
            <p:cNvPr id="10513" name="Google Shape;10513;p42"/>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42"/>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42"/>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42"/>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42"/>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42"/>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42"/>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42"/>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42"/>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42"/>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42"/>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42"/>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42"/>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42"/>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42"/>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42"/>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42"/>
          <p:cNvGrpSpPr/>
          <p:nvPr/>
        </p:nvGrpSpPr>
        <p:grpSpPr>
          <a:xfrm>
            <a:off x="6244354" y="2265715"/>
            <a:ext cx="263055" cy="354493"/>
            <a:chOff x="6260629" y="2419290"/>
            <a:chExt cx="263055" cy="354493"/>
          </a:xfrm>
        </p:grpSpPr>
        <p:sp>
          <p:nvSpPr>
            <p:cNvPr id="10530" name="Google Shape;10530;p42"/>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42"/>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42"/>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42"/>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42"/>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42"/>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42"/>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42"/>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42"/>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42"/>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42"/>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42"/>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42"/>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42"/>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42"/>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42"/>
          <p:cNvGrpSpPr/>
          <p:nvPr/>
        </p:nvGrpSpPr>
        <p:grpSpPr>
          <a:xfrm>
            <a:off x="6244589" y="2726336"/>
            <a:ext cx="263343" cy="354754"/>
            <a:chOff x="6260864" y="2879911"/>
            <a:chExt cx="263343" cy="354754"/>
          </a:xfrm>
        </p:grpSpPr>
        <p:sp>
          <p:nvSpPr>
            <p:cNvPr id="10546" name="Google Shape;10546;p42"/>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42"/>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42"/>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42"/>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42"/>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42"/>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42"/>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42"/>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42"/>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42"/>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42"/>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42"/>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42"/>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42"/>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42"/>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42"/>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42"/>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42"/>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42"/>
          <p:cNvGrpSpPr/>
          <p:nvPr/>
        </p:nvGrpSpPr>
        <p:grpSpPr>
          <a:xfrm>
            <a:off x="8046693" y="2265715"/>
            <a:ext cx="263316" cy="354728"/>
            <a:chOff x="8062968" y="2419290"/>
            <a:chExt cx="263316" cy="354728"/>
          </a:xfrm>
        </p:grpSpPr>
        <p:sp>
          <p:nvSpPr>
            <p:cNvPr id="10565" name="Google Shape;10565;p4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4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4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4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4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4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4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4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4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4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4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4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4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4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4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4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4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42"/>
          <p:cNvGrpSpPr/>
          <p:nvPr/>
        </p:nvGrpSpPr>
        <p:grpSpPr>
          <a:xfrm>
            <a:off x="5793448" y="2265715"/>
            <a:ext cx="263316" cy="354728"/>
            <a:chOff x="5809723" y="2419290"/>
            <a:chExt cx="263316" cy="354728"/>
          </a:xfrm>
        </p:grpSpPr>
        <p:sp>
          <p:nvSpPr>
            <p:cNvPr id="10583" name="Google Shape;10583;p42"/>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42"/>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42"/>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42"/>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42"/>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42"/>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42"/>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42"/>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42"/>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42"/>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42"/>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42"/>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42"/>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42"/>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42"/>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42"/>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42"/>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42"/>
          <p:cNvGrpSpPr/>
          <p:nvPr/>
        </p:nvGrpSpPr>
        <p:grpSpPr>
          <a:xfrm>
            <a:off x="7590551" y="1349424"/>
            <a:ext cx="263552" cy="354754"/>
            <a:chOff x="7606826" y="1502999"/>
            <a:chExt cx="263552" cy="354754"/>
          </a:xfrm>
        </p:grpSpPr>
        <p:sp>
          <p:nvSpPr>
            <p:cNvPr id="10601" name="Google Shape;10601;p42"/>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42"/>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42"/>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42"/>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42"/>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42"/>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42"/>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42"/>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42"/>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42"/>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42"/>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42"/>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42"/>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42"/>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42"/>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42"/>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42"/>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42"/>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42"/>
          <p:cNvGrpSpPr/>
          <p:nvPr/>
        </p:nvGrpSpPr>
        <p:grpSpPr>
          <a:xfrm>
            <a:off x="8044180" y="3636500"/>
            <a:ext cx="264076" cy="354623"/>
            <a:chOff x="8060455" y="3790075"/>
            <a:chExt cx="264076" cy="354623"/>
          </a:xfrm>
        </p:grpSpPr>
        <p:sp>
          <p:nvSpPr>
            <p:cNvPr id="10620" name="Google Shape;10620;p42"/>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42"/>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42"/>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42"/>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42"/>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42"/>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42"/>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42"/>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42"/>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42"/>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42"/>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42"/>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42"/>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42"/>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42"/>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42"/>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42"/>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42"/>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42"/>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42"/>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42"/>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42"/>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42"/>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42"/>
          <p:cNvGrpSpPr/>
          <p:nvPr/>
        </p:nvGrpSpPr>
        <p:grpSpPr>
          <a:xfrm>
            <a:off x="7598275" y="2726336"/>
            <a:ext cx="263316" cy="354754"/>
            <a:chOff x="7614550" y="2879911"/>
            <a:chExt cx="263316" cy="354754"/>
          </a:xfrm>
        </p:grpSpPr>
        <p:sp>
          <p:nvSpPr>
            <p:cNvPr id="10644" name="Google Shape;10644;p42"/>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42"/>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42"/>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42"/>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42"/>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42"/>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42"/>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42"/>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42"/>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42"/>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42"/>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42"/>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42"/>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42"/>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42"/>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42"/>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42"/>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42"/>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42"/>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42"/>
          <p:cNvGrpSpPr/>
          <p:nvPr/>
        </p:nvGrpSpPr>
        <p:grpSpPr>
          <a:xfrm>
            <a:off x="4884409" y="4114612"/>
            <a:ext cx="274576" cy="354623"/>
            <a:chOff x="4900684" y="4268187"/>
            <a:chExt cx="274576" cy="354623"/>
          </a:xfrm>
        </p:grpSpPr>
        <p:sp>
          <p:nvSpPr>
            <p:cNvPr id="10664" name="Google Shape;10664;p42"/>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42"/>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42"/>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42"/>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42"/>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42"/>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42"/>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42"/>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42"/>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42"/>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42"/>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42"/>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42"/>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42"/>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42"/>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42"/>
          <p:cNvGrpSpPr/>
          <p:nvPr/>
        </p:nvGrpSpPr>
        <p:grpSpPr>
          <a:xfrm>
            <a:off x="7145379" y="3192219"/>
            <a:ext cx="263343" cy="354754"/>
            <a:chOff x="7161654" y="3345794"/>
            <a:chExt cx="263343" cy="354754"/>
          </a:xfrm>
        </p:grpSpPr>
        <p:sp>
          <p:nvSpPr>
            <p:cNvPr id="10680" name="Google Shape;10680;p42"/>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42"/>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42"/>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42"/>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42"/>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42"/>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42"/>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42"/>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42"/>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42"/>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42"/>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42"/>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42"/>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42"/>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42"/>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42"/>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42"/>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42"/>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42"/>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42"/>
          <p:cNvGrpSpPr/>
          <p:nvPr/>
        </p:nvGrpSpPr>
        <p:grpSpPr>
          <a:xfrm>
            <a:off x="6695495" y="3192219"/>
            <a:ext cx="263081" cy="354754"/>
            <a:chOff x="6711770" y="3345794"/>
            <a:chExt cx="263081" cy="354754"/>
          </a:xfrm>
        </p:grpSpPr>
        <p:sp>
          <p:nvSpPr>
            <p:cNvPr id="10700" name="Google Shape;10700;p42"/>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42"/>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42"/>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42"/>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42"/>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42"/>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42"/>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42"/>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42"/>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42"/>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42"/>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42"/>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42"/>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42"/>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42"/>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42"/>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42"/>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42"/>
          <p:cNvGrpSpPr/>
          <p:nvPr/>
        </p:nvGrpSpPr>
        <p:grpSpPr>
          <a:xfrm>
            <a:off x="7147134" y="2726676"/>
            <a:ext cx="263316" cy="354414"/>
            <a:chOff x="7163409" y="2880251"/>
            <a:chExt cx="263316" cy="354414"/>
          </a:xfrm>
        </p:grpSpPr>
        <p:sp>
          <p:nvSpPr>
            <p:cNvPr id="10718" name="Google Shape;10718;p42"/>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42"/>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42"/>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42"/>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42"/>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42"/>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42"/>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42"/>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42"/>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42"/>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42"/>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42"/>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42"/>
          <p:cNvGrpSpPr/>
          <p:nvPr/>
        </p:nvGrpSpPr>
        <p:grpSpPr>
          <a:xfrm>
            <a:off x="6695757" y="2726597"/>
            <a:ext cx="263316" cy="354493"/>
            <a:chOff x="6712032" y="2880172"/>
            <a:chExt cx="263316" cy="354493"/>
          </a:xfrm>
        </p:grpSpPr>
        <p:sp>
          <p:nvSpPr>
            <p:cNvPr id="10731" name="Google Shape;10731;p42"/>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42"/>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42"/>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42"/>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42"/>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42"/>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42"/>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42"/>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42"/>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42"/>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42"/>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42"/>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42"/>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42"/>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42"/>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42"/>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42"/>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42"/>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42"/>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42"/>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42"/>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42"/>
          <p:cNvGrpSpPr/>
          <p:nvPr/>
        </p:nvGrpSpPr>
        <p:grpSpPr>
          <a:xfrm>
            <a:off x="6245349" y="3192219"/>
            <a:ext cx="263316" cy="354754"/>
            <a:chOff x="6261624" y="3345794"/>
            <a:chExt cx="263316" cy="354754"/>
          </a:xfrm>
        </p:grpSpPr>
        <p:sp>
          <p:nvSpPr>
            <p:cNvPr id="10753" name="Google Shape;10753;p42"/>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42"/>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42"/>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42"/>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42"/>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42"/>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42"/>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42"/>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42"/>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42"/>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42"/>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42"/>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42"/>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42"/>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42"/>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42"/>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42"/>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42"/>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42"/>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42"/>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42"/>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42"/>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42"/>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42"/>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42"/>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42"/>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42"/>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42"/>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1" name="Google Shape;10781;p42"/>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2" name="Google Shape;10782;p42"/>
          <p:cNvGrpSpPr/>
          <p:nvPr/>
        </p:nvGrpSpPr>
        <p:grpSpPr>
          <a:xfrm>
            <a:off x="5795464" y="3192219"/>
            <a:ext cx="263316" cy="354754"/>
            <a:chOff x="5811739" y="3345794"/>
            <a:chExt cx="263316" cy="354754"/>
          </a:xfrm>
        </p:grpSpPr>
        <p:sp>
          <p:nvSpPr>
            <p:cNvPr id="10783" name="Google Shape;10783;p42"/>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42"/>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42"/>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42"/>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42"/>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42"/>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42"/>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42"/>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42"/>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42"/>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42"/>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42"/>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42"/>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42"/>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42"/>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42"/>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42"/>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42"/>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42"/>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42"/>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42"/>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42"/>
          <p:cNvGrpSpPr/>
          <p:nvPr/>
        </p:nvGrpSpPr>
        <p:grpSpPr>
          <a:xfrm>
            <a:off x="5347543" y="3192219"/>
            <a:ext cx="259074" cy="354493"/>
            <a:chOff x="5363818" y="3345794"/>
            <a:chExt cx="259074" cy="354493"/>
          </a:xfrm>
        </p:grpSpPr>
        <p:sp>
          <p:nvSpPr>
            <p:cNvPr id="10805" name="Google Shape;10805;p42"/>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42"/>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42"/>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42"/>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42"/>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42"/>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42"/>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42"/>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42"/>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42"/>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42"/>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42"/>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42"/>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42"/>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42"/>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42"/>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42"/>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42"/>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42"/>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42"/>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42"/>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42"/>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42"/>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42"/>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42"/>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42"/>
          <p:cNvGrpSpPr/>
          <p:nvPr/>
        </p:nvGrpSpPr>
        <p:grpSpPr>
          <a:xfrm>
            <a:off x="4896664" y="3192088"/>
            <a:ext cx="261326" cy="354885"/>
            <a:chOff x="4912939" y="3345663"/>
            <a:chExt cx="261326" cy="354885"/>
          </a:xfrm>
        </p:grpSpPr>
        <p:sp>
          <p:nvSpPr>
            <p:cNvPr id="10831" name="Google Shape;10831;p42"/>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42"/>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42"/>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42"/>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42"/>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42"/>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42"/>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42"/>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42"/>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42"/>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42"/>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42"/>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42"/>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42"/>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42"/>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42"/>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42"/>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42"/>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42"/>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42"/>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42"/>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42"/>
          <p:cNvGrpSpPr/>
          <p:nvPr/>
        </p:nvGrpSpPr>
        <p:grpSpPr>
          <a:xfrm>
            <a:off x="5793448" y="2726336"/>
            <a:ext cx="263081" cy="355016"/>
            <a:chOff x="5809723" y="2879911"/>
            <a:chExt cx="263081" cy="355016"/>
          </a:xfrm>
        </p:grpSpPr>
        <p:sp>
          <p:nvSpPr>
            <p:cNvPr id="10853" name="Google Shape;10853;p42"/>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42"/>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42"/>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42"/>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42"/>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42"/>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42"/>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42"/>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42"/>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42"/>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42"/>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42"/>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42"/>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42"/>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42"/>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42"/>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42"/>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42"/>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42"/>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42"/>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42"/>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42"/>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42"/>
          <p:cNvGrpSpPr/>
          <p:nvPr/>
        </p:nvGrpSpPr>
        <p:grpSpPr>
          <a:xfrm>
            <a:off x="7599794" y="4114481"/>
            <a:ext cx="263316" cy="354754"/>
            <a:chOff x="7616069" y="4268056"/>
            <a:chExt cx="263316" cy="354754"/>
          </a:xfrm>
        </p:grpSpPr>
        <p:sp>
          <p:nvSpPr>
            <p:cNvPr id="10876" name="Google Shape;10876;p42"/>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42"/>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42"/>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42"/>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42"/>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42"/>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42"/>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42"/>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42"/>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42"/>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42"/>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42"/>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42"/>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42"/>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42"/>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42"/>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42"/>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42"/>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42"/>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42"/>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42"/>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42"/>
          <p:cNvGrpSpPr/>
          <p:nvPr/>
        </p:nvGrpSpPr>
        <p:grpSpPr>
          <a:xfrm>
            <a:off x="7148129" y="4114743"/>
            <a:ext cx="263316" cy="354493"/>
            <a:chOff x="7164404" y="4268318"/>
            <a:chExt cx="263316" cy="354493"/>
          </a:xfrm>
        </p:grpSpPr>
        <p:sp>
          <p:nvSpPr>
            <p:cNvPr id="10898" name="Google Shape;10898;p42"/>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42"/>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42"/>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42"/>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42"/>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42"/>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42"/>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42"/>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42"/>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42"/>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42"/>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42"/>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42"/>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42"/>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42"/>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42"/>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42"/>
          <p:cNvGrpSpPr/>
          <p:nvPr/>
        </p:nvGrpSpPr>
        <p:grpSpPr>
          <a:xfrm>
            <a:off x="5342071" y="2726336"/>
            <a:ext cx="263316" cy="354754"/>
            <a:chOff x="5358346" y="2879911"/>
            <a:chExt cx="263316" cy="354754"/>
          </a:xfrm>
        </p:grpSpPr>
        <p:sp>
          <p:nvSpPr>
            <p:cNvPr id="10915" name="Google Shape;10915;p42"/>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42"/>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42"/>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42"/>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42"/>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42"/>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42"/>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42"/>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42"/>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42"/>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42"/>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42"/>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42"/>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42"/>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42"/>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42"/>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42"/>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42"/>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42"/>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42"/>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42"/>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42"/>
          <p:cNvGrpSpPr/>
          <p:nvPr/>
        </p:nvGrpSpPr>
        <p:grpSpPr>
          <a:xfrm>
            <a:off x="8045175" y="3192167"/>
            <a:ext cx="263316" cy="354807"/>
            <a:chOff x="8061450" y="3345742"/>
            <a:chExt cx="263316" cy="354807"/>
          </a:xfrm>
        </p:grpSpPr>
        <p:sp>
          <p:nvSpPr>
            <p:cNvPr id="10937" name="Google Shape;10937;p42"/>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42"/>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42"/>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42"/>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42"/>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42"/>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42"/>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42"/>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42"/>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42"/>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42"/>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42"/>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42"/>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42"/>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42"/>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42"/>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42"/>
          <p:cNvGrpSpPr/>
          <p:nvPr/>
        </p:nvGrpSpPr>
        <p:grpSpPr>
          <a:xfrm>
            <a:off x="8049678" y="2726336"/>
            <a:ext cx="263081" cy="354754"/>
            <a:chOff x="8065953" y="2879911"/>
            <a:chExt cx="263081" cy="354754"/>
          </a:xfrm>
        </p:grpSpPr>
        <p:sp>
          <p:nvSpPr>
            <p:cNvPr id="10954" name="Google Shape;10954;p42"/>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42"/>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42"/>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42"/>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42"/>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42"/>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42"/>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42"/>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42"/>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42"/>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42"/>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42"/>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42"/>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42"/>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42"/>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42"/>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42"/>
          <p:cNvGrpSpPr/>
          <p:nvPr/>
        </p:nvGrpSpPr>
        <p:grpSpPr>
          <a:xfrm>
            <a:off x="8047924" y="4114743"/>
            <a:ext cx="270308" cy="354493"/>
            <a:chOff x="8064199" y="4268318"/>
            <a:chExt cx="270308" cy="354493"/>
          </a:xfrm>
        </p:grpSpPr>
        <p:sp>
          <p:nvSpPr>
            <p:cNvPr id="10971" name="Google Shape;10971;p42"/>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42"/>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42"/>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42"/>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42"/>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42"/>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42"/>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42"/>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42"/>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42"/>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42"/>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42"/>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42"/>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42"/>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42"/>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42"/>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42"/>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42"/>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9" name="Google Shape;10989;p42"/>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0990" name="Google Shape;10990;p42"/>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94"/>
        <p:cNvGrpSpPr/>
        <p:nvPr/>
      </p:nvGrpSpPr>
      <p:grpSpPr>
        <a:xfrm>
          <a:off x="0" y="0"/>
          <a:ext cx="0" cy="0"/>
          <a:chOff x="0" y="0"/>
          <a:chExt cx="0" cy="0"/>
        </a:xfrm>
      </p:grpSpPr>
      <p:grpSp>
        <p:nvGrpSpPr>
          <p:cNvPr id="10995" name="Google Shape;10995;p43"/>
          <p:cNvGrpSpPr/>
          <p:nvPr/>
        </p:nvGrpSpPr>
        <p:grpSpPr>
          <a:xfrm>
            <a:off x="3507933" y="3164345"/>
            <a:ext cx="381482" cy="366926"/>
            <a:chOff x="3511608" y="3348218"/>
            <a:chExt cx="381482" cy="366926"/>
          </a:xfrm>
        </p:grpSpPr>
        <p:sp>
          <p:nvSpPr>
            <p:cNvPr id="10996" name="Google Shape;10996;p43"/>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43"/>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43"/>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43"/>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43"/>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43"/>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43"/>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43"/>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43"/>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43"/>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43"/>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43"/>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43"/>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43"/>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43"/>
          <p:cNvGrpSpPr/>
          <p:nvPr/>
        </p:nvGrpSpPr>
        <p:grpSpPr>
          <a:xfrm>
            <a:off x="1846141" y="3623467"/>
            <a:ext cx="163616" cy="366665"/>
            <a:chOff x="1849816" y="3807339"/>
            <a:chExt cx="163616" cy="366665"/>
          </a:xfrm>
        </p:grpSpPr>
        <p:sp>
          <p:nvSpPr>
            <p:cNvPr id="11011" name="Google Shape;11011;p43"/>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43"/>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43"/>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43"/>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43"/>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43"/>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43"/>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43"/>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43"/>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43"/>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43"/>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43"/>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43"/>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43"/>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43"/>
          <p:cNvGrpSpPr/>
          <p:nvPr/>
        </p:nvGrpSpPr>
        <p:grpSpPr>
          <a:xfrm>
            <a:off x="2271082" y="3623441"/>
            <a:ext cx="202292" cy="366430"/>
            <a:chOff x="2274757" y="3807313"/>
            <a:chExt cx="202292" cy="366430"/>
          </a:xfrm>
        </p:grpSpPr>
        <p:sp>
          <p:nvSpPr>
            <p:cNvPr id="11026" name="Google Shape;11026;p43"/>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43"/>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43"/>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43"/>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43"/>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43"/>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43"/>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43"/>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43"/>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43"/>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43"/>
          <p:cNvGrpSpPr/>
          <p:nvPr/>
        </p:nvGrpSpPr>
        <p:grpSpPr>
          <a:xfrm>
            <a:off x="3969041" y="3164345"/>
            <a:ext cx="366404" cy="366665"/>
            <a:chOff x="3972716" y="3348218"/>
            <a:chExt cx="366404" cy="366665"/>
          </a:xfrm>
        </p:grpSpPr>
        <p:sp>
          <p:nvSpPr>
            <p:cNvPr id="11037" name="Google Shape;11037;p43"/>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43"/>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43"/>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43"/>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43"/>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43"/>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43"/>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43"/>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43"/>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43"/>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43"/>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43"/>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43"/>
          <p:cNvGrpSpPr/>
          <p:nvPr/>
        </p:nvGrpSpPr>
        <p:grpSpPr>
          <a:xfrm>
            <a:off x="862853" y="3164476"/>
            <a:ext cx="317405" cy="366534"/>
            <a:chOff x="866528" y="3348348"/>
            <a:chExt cx="317405" cy="366534"/>
          </a:xfrm>
        </p:grpSpPr>
        <p:sp>
          <p:nvSpPr>
            <p:cNvPr id="11050" name="Google Shape;11050;p43"/>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43"/>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43"/>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43"/>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43"/>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43"/>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43"/>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43"/>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43"/>
          <p:cNvGrpSpPr/>
          <p:nvPr/>
        </p:nvGrpSpPr>
        <p:grpSpPr>
          <a:xfrm>
            <a:off x="1313143" y="3164423"/>
            <a:ext cx="310872" cy="366848"/>
            <a:chOff x="1316818" y="3348296"/>
            <a:chExt cx="310872" cy="366848"/>
          </a:xfrm>
        </p:grpSpPr>
        <p:sp>
          <p:nvSpPr>
            <p:cNvPr id="11059" name="Google Shape;11059;p43"/>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43"/>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43"/>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43"/>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43"/>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43"/>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43"/>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43"/>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43"/>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43"/>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43"/>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43"/>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43"/>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43"/>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43"/>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43"/>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43"/>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43"/>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43"/>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43"/>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43"/>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43"/>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43"/>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43"/>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43"/>
          <p:cNvGrpSpPr/>
          <p:nvPr/>
        </p:nvGrpSpPr>
        <p:grpSpPr>
          <a:xfrm>
            <a:off x="3101573" y="3164371"/>
            <a:ext cx="305620" cy="366430"/>
            <a:chOff x="3105248" y="3348244"/>
            <a:chExt cx="305620" cy="366430"/>
          </a:xfrm>
        </p:grpSpPr>
        <p:sp>
          <p:nvSpPr>
            <p:cNvPr id="11084" name="Google Shape;11084;p43"/>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43"/>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43"/>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43"/>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43"/>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43"/>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43"/>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43"/>
          <p:cNvGrpSpPr/>
          <p:nvPr/>
        </p:nvGrpSpPr>
        <p:grpSpPr>
          <a:xfrm>
            <a:off x="2658313" y="3164345"/>
            <a:ext cx="304078" cy="366665"/>
            <a:chOff x="2661988" y="3348218"/>
            <a:chExt cx="304078" cy="366665"/>
          </a:xfrm>
        </p:grpSpPr>
        <p:sp>
          <p:nvSpPr>
            <p:cNvPr id="11092" name="Google Shape;11092;p43"/>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43"/>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43"/>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43"/>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43"/>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43"/>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43"/>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43"/>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43"/>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43"/>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43"/>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43"/>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43"/>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43"/>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43"/>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43"/>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43"/>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43"/>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43"/>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43"/>
          <p:cNvGrpSpPr/>
          <p:nvPr/>
        </p:nvGrpSpPr>
        <p:grpSpPr>
          <a:xfrm>
            <a:off x="2209252" y="3165024"/>
            <a:ext cx="307606" cy="366482"/>
            <a:chOff x="2212927" y="3348897"/>
            <a:chExt cx="307606" cy="366482"/>
          </a:xfrm>
        </p:grpSpPr>
        <p:sp>
          <p:nvSpPr>
            <p:cNvPr id="11112" name="Google Shape;11112;p43"/>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43"/>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43"/>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43"/>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43"/>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43"/>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43"/>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43"/>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43"/>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43"/>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43"/>
          <p:cNvGrpSpPr/>
          <p:nvPr/>
        </p:nvGrpSpPr>
        <p:grpSpPr>
          <a:xfrm>
            <a:off x="1760714" y="3164345"/>
            <a:ext cx="310114" cy="366665"/>
            <a:chOff x="1764389" y="3348218"/>
            <a:chExt cx="310114" cy="366665"/>
          </a:xfrm>
        </p:grpSpPr>
        <p:sp>
          <p:nvSpPr>
            <p:cNvPr id="11123" name="Google Shape;11123;p43"/>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43"/>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43"/>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43"/>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43"/>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43"/>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43"/>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43"/>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43"/>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43"/>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43"/>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43"/>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43"/>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43"/>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43"/>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43"/>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43"/>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43"/>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43"/>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43"/>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43"/>
          <p:cNvGrpSpPr/>
          <p:nvPr/>
        </p:nvGrpSpPr>
        <p:grpSpPr>
          <a:xfrm>
            <a:off x="2773897" y="3623415"/>
            <a:ext cx="81716" cy="366717"/>
            <a:chOff x="2777572" y="3807287"/>
            <a:chExt cx="81716" cy="366717"/>
          </a:xfrm>
        </p:grpSpPr>
        <p:sp>
          <p:nvSpPr>
            <p:cNvPr id="11144" name="Google Shape;11144;p43"/>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43"/>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43"/>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43"/>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43"/>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43"/>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43"/>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43"/>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43"/>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43"/>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43"/>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43"/>
          <p:cNvGrpSpPr/>
          <p:nvPr/>
        </p:nvGrpSpPr>
        <p:grpSpPr>
          <a:xfrm>
            <a:off x="3930339" y="4145908"/>
            <a:ext cx="366665" cy="256334"/>
            <a:chOff x="3934014" y="4329780"/>
            <a:chExt cx="366665" cy="256334"/>
          </a:xfrm>
        </p:grpSpPr>
        <p:sp>
          <p:nvSpPr>
            <p:cNvPr id="11156" name="Google Shape;11156;p43"/>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43"/>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43"/>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43"/>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43"/>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43"/>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43"/>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43"/>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43"/>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43"/>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43"/>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43"/>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43"/>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43"/>
          <p:cNvGrpSpPr/>
          <p:nvPr/>
        </p:nvGrpSpPr>
        <p:grpSpPr>
          <a:xfrm>
            <a:off x="943995" y="3623467"/>
            <a:ext cx="194295" cy="366404"/>
            <a:chOff x="947670" y="3807339"/>
            <a:chExt cx="194295" cy="366404"/>
          </a:xfrm>
        </p:grpSpPr>
        <p:sp>
          <p:nvSpPr>
            <p:cNvPr id="11170" name="Google Shape;11170;p43"/>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43"/>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43"/>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43"/>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43"/>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43"/>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43"/>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43"/>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43"/>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43"/>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43"/>
          <p:cNvGrpSpPr/>
          <p:nvPr/>
        </p:nvGrpSpPr>
        <p:grpSpPr>
          <a:xfrm>
            <a:off x="3416704" y="4102685"/>
            <a:ext cx="368939" cy="342283"/>
            <a:chOff x="3420379" y="4286557"/>
            <a:chExt cx="368939" cy="342283"/>
          </a:xfrm>
        </p:grpSpPr>
        <p:sp>
          <p:nvSpPr>
            <p:cNvPr id="11181" name="Google Shape;11181;p43"/>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43"/>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43"/>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43"/>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43"/>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43"/>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43"/>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43"/>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43"/>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43"/>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43"/>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43"/>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43"/>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43"/>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43"/>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43"/>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43"/>
          <p:cNvGrpSpPr/>
          <p:nvPr/>
        </p:nvGrpSpPr>
        <p:grpSpPr>
          <a:xfrm>
            <a:off x="3961515" y="3658380"/>
            <a:ext cx="369801" cy="296813"/>
            <a:chOff x="3965190" y="3842252"/>
            <a:chExt cx="369801" cy="296813"/>
          </a:xfrm>
        </p:grpSpPr>
        <p:sp>
          <p:nvSpPr>
            <p:cNvPr id="11198" name="Google Shape;11198;p43"/>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43"/>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43"/>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43"/>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43"/>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43"/>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43"/>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43"/>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43"/>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43"/>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43"/>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43"/>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43"/>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43"/>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43"/>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43"/>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43"/>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43"/>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43"/>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43"/>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43"/>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43"/>
          <p:cNvGrpSpPr/>
          <p:nvPr/>
        </p:nvGrpSpPr>
        <p:grpSpPr>
          <a:xfrm>
            <a:off x="3502915" y="3649939"/>
            <a:ext cx="396796" cy="313407"/>
            <a:chOff x="3506590" y="3833812"/>
            <a:chExt cx="396796" cy="313407"/>
          </a:xfrm>
        </p:grpSpPr>
        <p:sp>
          <p:nvSpPr>
            <p:cNvPr id="11220" name="Google Shape;11220;p43"/>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43"/>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43"/>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43"/>
          <p:cNvGrpSpPr/>
          <p:nvPr/>
        </p:nvGrpSpPr>
        <p:grpSpPr>
          <a:xfrm>
            <a:off x="2765613" y="1781491"/>
            <a:ext cx="104556" cy="366665"/>
            <a:chOff x="2769288" y="1965364"/>
            <a:chExt cx="104556" cy="366665"/>
          </a:xfrm>
        </p:grpSpPr>
        <p:sp>
          <p:nvSpPr>
            <p:cNvPr id="11224" name="Google Shape;11224;p43"/>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43"/>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43"/>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43"/>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43"/>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43"/>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43"/>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43"/>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43"/>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43"/>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43"/>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43"/>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43"/>
          <p:cNvGrpSpPr/>
          <p:nvPr/>
        </p:nvGrpSpPr>
        <p:grpSpPr>
          <a:xfrm>
            <a:off x="3963004" y="1826988"/>
            <a:ext cx="367162" cy="275698"/>
            <a:chOff x="3966679" y="2010861"/>
            <a:chExt cx="367162" cy="275698"/>
          </a:xfrm>
        </p:grpSpPr>
        <p:sp>
          <p:nvSpPr>
            <p:cNvPr id="11237" name="Google Shape;11237;p43"/>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43"/>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43"/>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43"/>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1" name="Google Shape;11241;p43"/>
          <p:cNvGrpSpPr/>
          <p:nvPr/>
        </p:nvGrpSpPr>
        <p:grpSpPr>
          <a:xfrm>
            <a:off x="1748902" y="1841622"/>
            <a:ext cx="366404" cy="246220"/>
            <a:chOff x="1752577" y="2025495"/>
            <a:chExt cx="366404" cy="246220"/>
          </a:xfrm>
        </p:grpSpPr>
        <p:sp>
          <p:nvSpPr>
            <p:cNvPr id="11242" name="Google Shape;11242;p43"/>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43"/>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43"/>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43"/>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43"/>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43"/>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43"/>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43"/>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43"/>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43"/>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43"/>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43"/>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43"/>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43"/>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43"/>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43"/>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43"/>
          <p:cNvGrpSpPr/>
          <p:nvPr/>
        </p:nvGrpSpPr>
        <p:grpSpPr>
          <a:xfrm>
            <a:off x="1305878" y="1885708"/>
            <a:ext cx="366404" cy="158363"/>
            <a:chOff x="1309553" y="2069580"/>
            <a:chExt cx="366404" cy="158363"/>
          </a:xfrm>
        </p:grpSpPr>
        <p:sp>
          <p:nvSpPr>
            <p:cNvPr id="11259" name="Google Shape;11259;p43"/>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43"/>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43"/>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43"/>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43"/>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43"/>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43"/>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43"/>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43"/>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43"/>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43"/>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43"/>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43"/>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43"/>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43"/>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43"/>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43"/>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43"/>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43"/>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43"/>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43"/>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43"/>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43"/>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43"/>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43"/>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43"/>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43"/>
          <p:cNvGrpSpPr/>
          <p:nvPr/>
        </p:nvGrpSpPr>
        <p:grpSpPr>
          <a:xfrm>
            <a:off x="862853" y="1904889"/>
            <a:ext cx="366639" cy="119635"/>
            <a:chOff x="866528" y="2088762"/>
            <a:chExt cx="366639" cy="119635"/>
          </a:xfrm>
        </p:grpSpPr>
        <p:sp>
          <p:nvSpPr>
            <p:cNvPr id="11286" name="Google Shape;11286;p43"/>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43"/>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43"/>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43"/>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43"/>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43"/>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43"/>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43"/>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43"/>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43"/>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43"/>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43"/>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43"/>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43"/>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43"/>
          <p:cNvGrpSpPr/>
          <p:nvPr/>
        </p:nvGrpSpPr>
        <p:grpSpPr>
          <a:xfrm>
            <a:off x="2325594" y="1781439"/>
            <a:ext cx="98807" cy="366273"/>
            <a:chOff x="2329269" y="1965312"/>
            <a:chExt cx="98807" cy="366273"/>
          </a:xfrm>
        </p:grpSpPr>
        <p:sp>
          <p:nvSpPr>
            <p:cNvPr id="11301" name="Google Shape;11301;p43"/>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43"/>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43"/>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43"/>
          <p:cNvGrpSpPr/>
          <p:nvPr/>
        </p:nvGrpSpPr>
        <p:grpSpPr>
          <a:xfrm>
            <a:off x="3204378" y="1781099"/>
            <a:ext cx="112344" cy="366926"/>
            <a:chOff x="3208053" y="1964972"/>
            <a:chExt cx="112344" cy="366926"/>
          </a:xfrm>
        </p:grpSpPr>
        <p:sp>
          <p:nvSpPr>
            <p:cNvPr id="11305" name="Google Shape;11305;p43"/>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43"/>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43"/>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43"/>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43"/>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43"/>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43"/>
          <p:cNvGrpSpPr/>
          <p:nvPr/>
        </p:nvGrpSpPr>
        <p:grpSpPr>
          <a:xfrm>
            <a:off x="3221704" y="3623467"/>
            <a:ext cx="72413" cy="366404"/>
            <a:chOff x="3225379" y="3807339"/>
            <a:chExt cx="72413" cy="366404"/>
          </a:xfrm>
        </p:grpSpPr>
        <p:sp>
          <p:nvSpPr>
            <p:cNvPr id="11312" name="Google Shape;11312;p43"/>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43"/>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43"/>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43"/>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43"/>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43"/>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43"/>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43"/>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43"/>
          <p:cNvGrpSpPr/>
          <p:nvPr/>
        </p:nvGrpSpPr>
        <p:grpSpPr>
          <a:xfrm>
            <a:off x="3520241" y="1827223"/>
            <a:ext cx="366665" cy="275201"/>
            <a:chOff x="3523916" y="2011096"/>
            <a:chExt cx="366665" cy="275201"/>
          </a:xfrm>
        </p:grpSpPr>
        <p:sp>
          <p:nvSpPr>
            <p:cNvPr id="11321" name="Google Shape;11321;p43"/>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43"/>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43"/>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43"/>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43"/>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43"/>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43"/>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43"/>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43"/>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43"/>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43"/>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43"/>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43"/>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43"/>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43"/>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43"/>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43"/>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43"/>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43"/>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43"/>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43"/>
          <p:cNvGrpSpPr/>
          <p:nvPr/>
        </p:nvGrpSpPr>
        <p:grpSpPr>
          <a:xfrm>
            <a:off x="1739102" y="1316124"/>
            <a:ext cx="393791" cy="366744"/>
            <a:chOff x="1742777" y="1499997"/>
            <a:chExt cx="393791" cy="366744"/>
          </a:xfrm>
        </p:grpSpPr>
        <p:sp>
          <p:nvSpPr>
            <p:cNvPr id="11342" name="Google Shape;11342;p43"/>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43"/>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43"/>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43"/>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43"/>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43"/>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43"/>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43"/>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43"/>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43"/>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43"/>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43"/>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43"/>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43"/>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43"/>
          <p:cNvGrpSpPr/>
          <p:nvPr/>
        </p:nvGrpSpPr>
        <p:grpSpPr>
          <a:xfrm>
            <a:off x="4010774" y="1316124"/>
            <a:ext cx="319914" cy="366639"/>
            <a:chOff x="4014449" y="1499997"/>
            <a:chExt cx="319914" cy="366639"/>
          </a:xfrm>
        </p:grpSpPr>
        <p:sp>
          <p:nvSpPr>
            <p:cNvPr id="11357" name="Google Shape;11357;p43"/>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43"/>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43"/>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43"/>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43"/>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43"/>
          <p:cNvGrpSpPr/>
          <p:nvPr/>
        </p:nvGrpSpPr>
        <p:grpSpPr>
          <a:xfrm>
            <a:off x="862592" y="1407588"/>
            <a:ext cx="367397" cy="183711"/>
            <a:chOff x="866267" y="1591460"/>
            <a:chExt cx="367397" cy="183711"/>
          </a:xfrm>
        </p:grpSpPr>
        <p:sp>
          <p:nvSpPr>
            <p:cNvPr id="11363" name="Google Shape;11363;p43"/>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43"/>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43"/>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43"/>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43"/>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43"/>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43"/>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43"/>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43"/>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43"/>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43"/>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43"/>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43"/>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43"/>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43"/>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43"/>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43"/>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43"/>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43"/>
          <p:cNvGrpSpPr/>
          <p:nvPr/>
        </p:nvGrpSpPr>
        <p:grpSpPr>
          <a:xfrm>
            <a:off x="3114168" y="1316019"/>
            <a:ext cx="327440" cy="366744"/>
            <a:chOff x="3117843" y="1499892"/>
            <a:chExt cx="327440" cy="366744"/>
          </a:xfrm>
        </p:grpSpPr>
        <p:sp>
          <p:nvSpPr>
            <p:cNvPr id="11382" name="Google Shape;11382;p43"/>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43"/>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43"/>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43"/>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43"/>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43"/>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43"/>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43"/>
          <p:cNvGrpSpPr/>
          <p:nvPr/>
        </p:nvGrpSpPr>
        <p:grpSpPr>
          <a:xfrm>
            <a:off x="2663330" y="1316124"/>
            <a:ext cx="336770" cy="366639"/>
            <a:chOff x="2667005" y="1499997"/>
            <a:chExt cx="336770" cy="366639"/>
          </a:xfrm>
        </p:grpSpPr>
        <p:sp>
          <p:nvSpPr>
            <p:cNvPr id="11390" name="Google Shape;11390;p43"/>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43"/>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43"/>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43"/>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43"/>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43"/>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43"/>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43"/>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43"/>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43"/>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43"/>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43"/>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43"/>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43"/>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43"/>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43"/>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43"/>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43"/>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43"/>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43"/>
          <p:cNvGrpSpPr/>
          <p:nvPr/>
        </p:nvGrpSpPr>
        <p:grpSpPr>
          <a:xfrm>
            <a:off x="3561191" y="1316124"/>
            <a:ext cx="326473" cy="366639"/>
            <a:chOff x="3564866" y="1499997"/>
            <a:chExt cx="326473" cy="366639"/>
          </a:xfrm>
        </p:grpSpPr>
        <p:sp>
          <p:nvSpPr>
            <p:cNvPr id="11410" name="Google Shape;11410;p43"/>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43"/>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43"/>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43"/>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43"/>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43"/>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43"/>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43"/>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43"/>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43"/>
          <p:cNvGrpSpPr/>
          <p:nvPr/>
        </p:nvGrpSpPr>
        <p:grpSpPr>
          <a:xfrm>
            <a:off x="1310399" y="1316124"/>
            <a:ext cx="364392" cy="366639"/>
            <a:chOff x="1314074" y="1499997"/>
            <a:chExt cx="364392" cy="366639"/>
          </a:xfrm>
        </p:grpSpPr>
        <p:sp>
          <p:nvSpPr>
            <p:cNvPr id="11420" name="Google Shape;11420;p43"/>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43"/>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43"/>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43"/>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43"/>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43"/>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43"/>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43"/>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43"/>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43"/>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43"/>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43"/>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43"/>
          <p:cNvGrpSpPr/>
          <p:nvPr/>
        </p:nvGrpSpPr>
        <p:grpSpPr>
          <a:xfrm>
            <a:off x="2216804" y="1316124"/>
            <a:ext cx="337005" cy="366639"/>
            <a:chOff x="2220479" y="1499997"/>
            <a:chExt cx="337005" cy="366639"/>
          </a:xfrm>
        </p:grpSpPr>
        <p:sp>
          <p:nvSpPr>
            <p:cNvPr id="11433" name="Google Shape;11433;p43"/>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43"/>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43"/>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43"/>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43"/>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43"/>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43"/>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43"/>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43"/>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43"/>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43"/>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43"/>
          <p:cNvGrpSpPr/>
          <p:nvPr/>
        </p:nvGrpSpPr>
        <p:grpSpPr>
          <a:xfrm>
            <a:off x="4101480" y="2242103"/>
            <a:ext cx="87230" cy="366430"/>
            <a:chOff x="4105155" y="2425976"/>
            <a:chExt cx="87230" cy="366430"/>
          </a:xfrm>
        </p:grpSpPr>
        <p:sp>
          <p:nvSpPr>
            <p:cNvPr id="11445" name="Google Shape;11445;p43"/>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43"/>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43"/>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43"/>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43"/>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43"/>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43"/>
          <p:cNvGrpSpPr/>
          <p:nvPr/>
        </p:nvGrpSpPr>
        <p:grpSpPr>
          <a:xfrm>
            <a:off x="1804434" y="2242129"/>
            <a:ext cx="267884" cy="366639"/>
            <a:chOff x="1808109" y="2426002"/>
            <a:chExt cx="267884" cy="366639"/>
          </a:xfrm>
        </p:grpSpPr>
        <p:sp>
          <p:nvSpPr>
            <p:cNvPr id="11452" name="Google Shape;11452;p43"/>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43"/>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43"/>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43"/>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43"/>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43"/>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43"/>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43"/>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43"/>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43"/>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43"/>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43"/>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43"/>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43"/>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43"/>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43"/>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43"/>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43"/>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43"/>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43"/>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43"/>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43"/>
          <p:cNvGrpSpPr/>
          <p:nvPr/>
        </p:nvGrpSpPr>
        <p:grpSpPr>
          <a:xfrm>
            <a:off x="3599893" y="2242129"/>
            <a:ext cx="207597" cy="366639"/>
            <a:chOff x="3603568" y="2426002"/>
            <a:chExt cx="207597" cy="366639"/>
          </a:xfrm>
        </p:grpSpPr>
        <p:sp>
          <p:nvSpPr>
            <p:cNvPr id="11474" name="Google Shape;11474;p43"/>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43"/>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43"/>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43"/>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43"/>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43"/>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43"/>
          <p:cNvGrpSpPr/>
          <p:nvPr/>
        </p:nvGrpSpPr>
        <p:grpSpPr>
          <a:xfrm>
            <a:off x="2242440" y="2242129"/>
            <a:ext cx="274417" cy="366404"/>
            <a:chOff x="2246115" y="2426002"/>
            <a:chExt cx="274417" cy="366404"/>
          </a:xfrm>
        </p:grpSpPr>
        <p:sp>
          <p:nvSpPr>
            <p:cNvPr id="11481" name="Google Shape;11481;p43"/>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43"/>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43"/>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43"/>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43"/>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43"/>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43"/>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43"/>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43"/>
          <p:cNvGrpSpPr/>
          <p:nvPr/>
        </p:nvGrpSpPr>
        <p:grpSpPr>
          <a:xfrm>
            <a:off x="2692991" y="2242129"/>
            <a:ext cx="256099" cy="366639"/>
            <a:chOff x="2696666" y="2426002"/>
            <a:chExt cx="256099" cy="366639"/>
          </a:xfrm>
        </p:grpSpPr>
        <p:sp>
          <p:nvSpPr>
            <p:cNvPr id="11490" name="Google Shape;11490;p43"/>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43"/>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43"/>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43"/>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43"/>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43"/>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43"/>
          <p:cNvGrpSpPr/>
          <p:nvPr/>
        </p:nvGrpSpPr>
        <p:grpSpPr>
          <a:xfrm>
            <a:off x="3145397" y="2242129"/>
            <a:ext cx="225863" cy="366430"/>
            <a:chOff x="3149072" y="2426002"/>
            <a:chExt cx="225863" cy="366430"/>
          </a:xfrm>
        </p:grpSpPr>
        <p:sp>
          <p:nvSpPr>
            <p:cNvPr id="11497" name="Google Shape;11497;p43"/>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43"/>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43"/>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43"/>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43"/>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43"/>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43"/>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43"/>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43"/>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43"/>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43"/>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43"/>
          <p:cNvGrpSpPr/>
          <p:nvPr/>
        </p:nvGrpSpPr>
        <p:grpSpPr>
          <a:xfrm>
            <a:off x="1357881" y="2242051"/>
            <a:ext cx="283224" cy="366482"/>
            <a:chOff x="1361556" y="2425923"/>
            <a:chExt cx="283224" cy="366482"/>
          </a:xfrm>
        </p:grpSpPr>
        <p:sp>
          <p:nvSpPr>
            <p:cNvPr id="11509" name="Google Shape;11509;p43"/>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43"/>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43"/>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43"/>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43"/>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43"/>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43"/>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43"/>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43"/>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43"/>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43"/>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43"/>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43"/>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43"/>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43"/>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43"/>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43"/>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43"/>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43"/>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43"/>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43"/>
          <p:cNvGrpSpPr/>
          <p:nvPr/>
        </p:nvGrpSpPr>
        <p:grpSpPr>
          <a:xfrm>
            <a:off x="3970060" y="2707183"/>
            <a:ext cx="361883" cy="366979"/>
            <a:chOff x="3973735" y="2891056"/>
            <a:chExt cx="361883" cy="366979"/>
          </a:xfrm>
        </p:grpSpPr>
        <p:sp>
          <p:nvSpPr>
            <p:cNvPr id="11530" name="Google Shape;11530;p43"/>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43"/>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43"/>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43"/>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43"/>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43"/>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43"/>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43"/>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43"/>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43"/>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43"/>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43"/>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43"/>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43"/>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43"/>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43"/>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43"/>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43"/>
          <p:cNvGrpSpPr/>
          <p:nvPr/>
        </p:nvGrpSpPr>
        <p:grpSpPr>
          <a:xfrm>
            <a:off x="3524266" y="2732871"/>
            <a:ext cx="366665" cy="315654"/>
            <a:chOff x="3527941" y="2916744"/>
            <a:chExt cx="366665" cy="315654"/>
          </a:xfrm>
        </p:grpSpPr>
        <p:sp>
          <p:nvSpPr>
            <p:cNvPr id="11548" name="Google Shape;11548;p43"/>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43"/>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43"/>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43"/>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43"/>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43"/>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43"/>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43"/>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43"/>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43"/>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43"/>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43"/>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43"/>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43"/>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43"/>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43"/>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43"/>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43"/>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43"/>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43"/>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43"/>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43"/>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43"/>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43"/>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43"/>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43"/>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43"/>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43"/>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43"/>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43"/>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43"/>
          <p:cNvGrpSpPr/>
          <p:nvPr/>
        </p:nvGrpSpPr>
        <p:grpSpPr>
          <a:xfrm>
            <a:off x="2637198" y="2707758"/>
            <a:ext cx="366404" cy="366404"/>
            <a:chOff x="2640873" y="2891631"/>
            <a:chExt cx="366404" cy="366404"/>
          </a:xfrm>
        </p:grpSpPr>
        <p:sp>
          <p:nvSpPr>
            <p:cNvPr id="11579" name="Google Shape;11579;p43"/>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43"/>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43"/>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43"/>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43"/>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43"/>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43"/>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43"/>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43"/>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43"/>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43"/>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43"/>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43"/>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43"/>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43"/>
          <p:cNvGrpSpPr/>
          <p:nvPr/>
        </p:nvGrpSpPr>
        <p:grpSpPr>
          <a:xfrm>
            <a:off x="2193416" y="2754248"/>
            <a:ext cx="366665" cy="273189"/>
            <a:chOff x="2197091" y="2938120"/>
            <a:chExt cx="366665" cy="273189"/>
          </a:xfrm>
        </p:grpSpPr>
        <p:sp>
          <p:nvSpPr>
            <p:cNvPr id="11594" name="Google Shape;11594;p43"/>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43"/>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43"/>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43"/>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43"/>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43"/>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43"/>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43"/>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43"/>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43"/>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43"/>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43"/>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43"/>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43"/>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43"/>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43"/>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43"/>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43"/>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43"/>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43"/>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43"/>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43"/>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43"/>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43"/>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43"/>
          <p:cNvGrpSpPr/>
          <p:nvPr/>
        </p:nvGrpSpPr>
        <p:grpSpPr>
          <a:xfrm>
            <a:off x="1749895" y="2708254"/>
            <a:ext cx="366665" cy="365202"/>
            <a:chOff x="1753570" y="2892127"/>
            <a:chExt cx="366665" cy="365202"/>
          </a:xfrm>
        </p:grpSpPr>
        <p:sp>
          <p:nvSpPr>
            <p:cNvPr id="11619" name="Google Shape;11619;p43"/>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43"/>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43"/>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43"/>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43"/>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43"/>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43"/>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43"/>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43"/>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43"/>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43"/>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43"/>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43"/>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43"/>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43"/>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43"/>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43"/>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43"/>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43"/>
          <p:cNvGrpSpPr/>
          <p:nvPr/>
        </p:nvGrpSpPr>
        <p:grpSpPr>
          <a:xfrm>
            <a:off x="1300076" y="3623467"/>
            <a:ext cx="367684" cy="366561"/>
            <a:chOff x="1303751" y="3807339"/>
            <a:chExt cx="367684" cy="366561"/>
          </a:xfrm>
        </p:grpSpPr>
        <p:sp>
          <p:nvSpPr>
            <p:cNvPr id="11638" name="Google Shape;11638;p43"/>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43"/>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43"/>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43"/>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43"/>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43"/>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43"/>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43"/>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43"/>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43"/>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43"/>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43"/>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43"/>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43"/>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43"/>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43"/>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43"/>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43"/>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43"/>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43"/>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43"/>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43"/>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43"/>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43"/>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43"/>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43"/>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43"/>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43"/>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43"/>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43"/>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43"/>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43"/>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43"/>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43"/>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43"/>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43"/>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43"/>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43"/>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43"/>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43"/>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43"/>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9" name="Google Shape;11679;p43"/>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0" name="Google Shape;11680;p43"/>
          <p:cNvGrpSpPr/>
          <p:nvPr/>
        </p:nvGrpSpPr>
        <p:grpSpPr>
          <a:xfrm>
            <a:off x="1306374" y="2707549"/>
            <a:ext cx="384749" cy="366613"/>
            <a:chOff x="1310049" y="2891421"/>
            <a:chExt cx="384749" cy="366613"/>
          </a:xfrm>
        </p:grpSpPr>
        <p:sp>
          <p:nvSpPr>
            <p:cNvPr id="11681" name="Google Shape;11681;p43"/>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43"/>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43"/>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43"/>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43"/>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43"/>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43"/>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43"/>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43"/>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43"/>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43"/>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43"/>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43"/>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43"/>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43"/>
          <p:cNvGrpSpPr/>
          <p:nvPr/>
        </p:nvGrpSpPr>
        <p:grpSpPr>
          <a:xfrm>
            <a:off x="845998" y="2707470"/>
            <a:ext cx="383468" cy="366665"/>
            <a:chOff x="849673" y="2891343"/>
            <a:chExt cx="383468" cy="366665"/>
          </a:xfrm>
        </p:grpSpPr>
        <p:sp>
          <p:nvSpPr>
            <p:cNvPr id="11696" name="Google Shape;11696;p43"/>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43"/>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43"/>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43"/>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43"/>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43"/>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43"/>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43"/>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43"/>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43"/>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43"/>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43"/>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43"/>
          <p:cNvGrpSpPr/>
          <p:nvPr/>
        </p:nvGrpSpPr>
        <p:grpSpPr>
          <a:xfrm>
            <a:off x="916582" y="2242129"/>
            <a:ext cx="278024" cy="366508"/>
            <a:chOff x="920257" y="2426002"/>
            <a:chExt cx="278024" cy="366508"/>
          </a:xfrm>
        </p:grpSpPr>
        <p:sp>
          <p:nvSpPr>
            <p:cNvPr id="11709" name="Google Shape;11709;p43"/>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43"/>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43"/>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43"/>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43"/>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43"/>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43"/>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43"/>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43"/>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43"/>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43"/>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43"/>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43"/>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43"/>
          <p:cNvGrpSpPr/>
          <p:nvPr/>
        </p:nvGrpSpPr>
        <p:grpSpPr>
          <a:xfrm>
            <a:off x="862853" y="4090611"/>
            <a:ext cx="349810" cy="366665"/>
            <a:chOff x="866528" y="4274484"/>
            <a:chExt cx="349810" cy="366665"/>
          </a:xfrm>
        </p:grpSpPr>
        <p:sp>
          <p:nvSpPr>
            <p:cNvPr id="11723" name="Google Shape;11723;p43"/>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43"/>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43"/>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43"/>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43"/>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43"/>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43"/>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43"/>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43"/>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43"/>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43"/>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43"/>
          <p:cNvGrpSpPr/>
          <p:nvPr/>
        </p:nvGrpSpPr>
        <p:grpSpPr>
          <a:xfrm>
            <a:off x="1385033" y="4090611"/>
            <a:ext cx="330210" cy="366665"/>
            <a:chOff x="1388708" y="4274484"/>
            <a:chExt cx="330210" cy="366665"/>
          </a:xfrm>
        </p:grpSpPr>
        <p:sp>
          <p:nvSpPr>
            <p:cNvPr id="11735" name="Google Shape;11735;p43"/>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43"/>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43"/>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43"/>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43"/>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43"/>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43"/>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43"/>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43"/>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43"/>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43"/>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43"/>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43"/>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43"/>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43"/>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43"/>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43"/>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43"/>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43"/>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43"/>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43"/>
          <p:cNvGrpSpPr/>
          <p:nvPr/>
        </p:nvGrpSpPr>
        <p:grpSpPr>
          <a:xfrm>
            <a:off x="1871019" y="4109453"/>
            <a:ext cx="375446" cy="328982"/>
            <a:chOff x="1874694" y="4293326"/>
            <a:chExt cx="375446" cy="328982"/>
          </a:xfrm>
        </p:grpSpPr>
        <p:sp>
          <p:nvSpPr>
            <p:cNvPr id="11756" name="Google Shape;11756;p43"/>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43"/>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43"/>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43"/>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43"/>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43"/>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43"/>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43"/>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43"/>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43"/>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43"/>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43"/>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43"/>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43"/>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43"/>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43"/>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43"/>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43"/>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43"/>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43"/>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43"/>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43"/>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43"/>
          <p:cNvGrpSpPr/>
          <p:nvPr/>
        </p:nvGrpSpPr>
        <p:grpSpPr>
          <a:xfrm>
            <a:off x="2392441" y="4109218"/>
            <a:ext cx="366665" cy="329714"/>
            <a:chOff x="2396116" y="4293090"/>
            <a:chExt cx="366665" cy="329714"/>
          </a:xfrm>
        </p:grpSpPr>
        <p:sp>
          <p:nvSpPr>
            <p:cNvPr id="11779" name="Google Shape;11779;p43"/>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43"/>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43"/>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43"/>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43"/>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43"/>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43"/>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43"/>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43"/>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43"/>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43"/>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43"/>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43"/>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43"/>
          <p:cNvGrpSpPr/>
          <p:nvPr/>
        </p:nvGrpSpPr>
        <p:grpSpPr>
          <a:xfrm>
            <a:off x="2905082" y="4105951"/>
            <a:ext cx="367162" cy="336116"/>
            <a:chOff x="2908757" y="4289824"/>
            <a:chExt cx="367162" cy="336116"/>
          </a:xfrm>
        </p:grpSpPr>
        <p:sp>
          <p:nvSpPr>
            <p:cNvPr id="11793" name="Google Shape;11793;p43"/>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43"/>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43"/>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43"/>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43"/>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43"/>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43"/>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43"/>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43"/>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43"/>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43"/>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43"/>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43"/>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43"/>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43"/>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43"/>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43"/>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43"/>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43"/>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43"/>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43"/>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43"/>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43"/>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43"/>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43"/>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43"/>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43"/>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43"/>
          <p:cNvGrpSpPr/>
          <p:nvPr/>
        </p:nvGrpSpPr>
        <p:grpSpPr>
          <a:xfrm>
            <a:off x="3078733" y="2735667"/>
            <a:ext cx="368651" cy="310350"/>
            <a:chOff x="3082408" y="2919540"/>
            <a:chExt cx="368651" cy="310350"/>
          </a:xfrm>
        </p:grpSpPr>
        <p:sp>
          <p:nvSpPr>
            <p:cNvPr id="11821" name="Google Shape;11821;p43"/>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43"/>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43"/>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43"/>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43"/>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43"/>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43"/>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43"/>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43"/>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43"/>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43"/>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43"/>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43"/>
          <p:cNvGrpSpPr/>
          <p:nvPr/>
        </p:nvGrpSpPr>
        <p:grpSpPr>
          <a:xfrm>
            <a:off x="7067667" y="2240152"/>
            <a:ext cx="366169" cy="360498"/>
            <a:chOff x="7069130" y="2424800"/>
            <a:chExt cx="366169" cy="360498"/>
          </a:xfrm>
        </p:grpSpPr>
        <p:sp>
          <p:nvSpPr>
            <p:cNvPr id="11834" name="Google Shape;11834;p43"/>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43"/>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43"/>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43"/>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43"/>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43"/>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43"/>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43"/>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43"/>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43"/>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43"/>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43"/>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43"/>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43"/>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43"/>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43"/>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43"/>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43"/>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43"/>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43"/>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43"/>
          <p:cNvGrpSpPr/>
          <p:nvPr/>
        </p:nvGrpSpPr>
        <p:grpSpPr>
          <a:xfrm>
            <a:off x="4884192" y="2240073"/>
            <a:ext cx="281473" cy="360629"/>
            <a:chOff x="4885655" y="2424721"/>
            <a:chExt cx="281473" cy="360629"/>
          </a:xfrm>
        </p:grpSpPr>
        <p:sp>
          <p:nvSpPr>
            <p:cNvPr id="11855" name="Google Shape;11855;p43"/>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43"/>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43"/>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43"/>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43"/>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43"/>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43"/>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43"/>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43"/>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43"/>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43"/>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43"/>
          <p:cNvGrpSpPr/>
          <p:nvPr/>
        </p:nvGrpSpPr>
        <p:grpSpPr>
          <a:xfrm>
            <a:off x="6624146" y="2262129"/>
            <a:ext cx="364130" cy="316726"/>
            <a:chOff x="6625609" y="2446777"/>
            <a:chExt cx="364130" cy="316726"/>
          </a:xfrm>
        </p:grpSpPr>
        <p:sp>
          <p:nvSpPr>
            <p:cNvPr id="11867" name="Google Shape;11867;p43"/>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43"/>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43"/>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43"/>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43"/>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43"/>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43"/>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43"/>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43"/>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43"/>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43"/>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43"/>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43"/>
          <p:cNvGrpSpPr/>
          <p:nvPr/>
        </p:nvGrpSpPr>
        <p:grpSpPr>
          <a:xfrm>
            <a:off x="5756181" y="1827703"/>
            <a:ext cx="360628" cy="298825"/>
            <a:chOff x="5757644" y="2012350"/>
            <a:chExt cx="360628" cy="298825"/>
          </a:xfrm>
        </p:grpSpPr>
        <p:sp>
          <p:nvSpPr>
            <p:cNvPr id="11880" name="Google Shape;11880;p43"/>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43"/>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43"/>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43"/>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43"/>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43"/>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43"/>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43"/>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43"/>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43"/>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43"/>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43"/>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43"/>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43"/>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43"/>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43"/>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43"/>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43"/>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43"/>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43"/>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43"/>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43"/>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43"/>
          <p:cNvGrpSpPr/>
          <p:nvPr/>
        </p:nvGrpSpPr>
        <p:grpSpPr>
          <a:xfrm>
            <a:off x="5316162" y="1798826"/>
            <a:ext cx="360628" cy="356839"/>
            <a:chOff x="5317625" y="1983474"/>
            <a:chExt cx="360628" cy="356839"/>
          </a:xfrm>
        </p:grpSpPr>
        <p:sp>
          <p:nvSpPr>
            <p:cNvPr id="11903" name="Google Shape;11903;p43"/>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43"/>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43"/>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43"/>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43"/>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43"/>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43"/>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43"/>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43"/>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43"/>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43"/>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43"/>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43"/>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43"/>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43"/>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43"/>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43"/>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43"/>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43"/>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43"/>
          <p:cNvGrpSpPr/>
          <p:nvPr/>
        </p:nvGrpSpPr>
        <p:grpSpPr>
          <a:xfrm>
            <a:off x="6180364" y="2279037"/>
            <a:ext cx="360629" cy="282989"/>
            <a:chOff x="6181827" y="2463685"/>
            <a:chExt cx="360629" cy="282989"/>
          </a:xfrm>
        </p:grpSpPr>
        <p:sp>
          <p:nvSpPr>
            <p:cNvPr id="11923" name="Google Shape;11923;p43"/>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43"/>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43"/>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43"/>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43"/>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43"/>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43"/>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43"/>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43"/>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43"/>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43"/>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43"/>
          <p:cNvGrpSpPr/>
          <p:nvPr/>
        </p:nvGrpSpPr>
        <p:grpSpPr>
          <a:xfrm>
            <a:off x="5344830" y="3156044"/>
            <a:ext cx="291247" cy="360629"/>
            <a:chOff x="5346292" y="3340691"/>
            <a:chExt cx="291247" cy="360628"/>
          </a:xfrm>
        </p:grpSpPr>
        <p:sp>
          <p:nvSpPr>
            <p:cNvPr id="11935" name="Google Shape;11935;p43"/>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43"/>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43"/>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43"/>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43"/>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43"/>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43"/>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43"/>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43"/>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43"/>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43"/>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43"/>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43"/>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43"/>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43"/>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43"/>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43"/>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43"/>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43"/>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43"/>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43"/>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43"/>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43"/>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43"/>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43"/>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43"/>
          <p:cNvGrpSpPr/>
          <p:nvPr/>
        </p:nvGrpSpPr>
        <p:grpSpPr>
          <a:xfrm>
            <a:off x="7967801" y="1797049"/>
            <a:ext cx="337763" cy="360393"/>
            <a:chOff x="7969264" y="1981697"/>
            <a:chExt cx="337763" cy="360393"/>
          </a:xfrm>
        </p:grpSpPr>
        <p:sp>
          <p:nvSpPr>
            <p:cNvPr id="11961" name="Google Shape;11961;p43"/>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43"/>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43"/>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43"/>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43"/>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43"/>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43"/>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43"/>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43"/>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43"/>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43"/>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43"/>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43"/>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43"/>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43"/>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43"/>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43"/>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43"/>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43"/>
          <p:cNvGrpSpPr/>
          <p:nvPr/>
        </p:nvGrpSpPr>
        <p:grpSpPr>
          <a:xfrm>
            <a:off x="5734570" y="2245352"/>
            <a:ext cx="360890" cy="350332"/>
            <a:chOff x="5736032" y="2430000"/>
            <a:chExt cx="360890" cy="350332"/>
          </a:xfrm>
        </p:grpSpPr>
        <p:sp>
          <p:nvSpPr>
            <p:cNvPr id="11980" name="Google Shape;11980;p43"/>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43"/>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43"/>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43"/>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43"/>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43"/>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43"/>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43"/>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43"/>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43"/>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43"/>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43"/>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43"/>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43"/>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43"/>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43"/>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43"/>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43"/>
          <p:cNvGrpSpPr/>
          <p:nvPr/>
        </p:nvGrpSpPr>
        <p:grpSpPr>
          <a:xfrm>
            <a:off x="4876405" y="1811344"/>
            <a:ext cx="360628" cy="331778"/>
            <a:chOff x="4877867" y="1995991"/>
            <a:chExt cx="360628" cy="331778"/>
          </a:xfrm>
        </p:grpSpPr>
        <p:sp>
          <p:nvSpPr>
            <p:cNvPr id="11998" name="Google Shape;11998;p43"/>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43"/>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43"/>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43"/>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43"/>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43"/>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43"/>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43"/>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43"/>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43"/>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43"/>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43"/>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43"/>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43"/>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2" name="Google Shape;12012;p43"/>
          <p:cNvGrpSpPr/>
          <p:nvPr/>
        </p:nvGrpSpPr>
        <p:grpSpPr>
          <a:xfrm>
            <a:off x="7049427" y="2728856"/>
            <a:ext cx="363529" cy="339513"/>
            <a:chOff x="7050889" y="2913503"/>
            <a:chExt cx="363529" cy="339513"/>
          </a:xfrm>
        </p:grpSpPr>
        <p:sp>
          <p:nvSpPr>
            <p:cNvPr id="12013" name="Google Shape;12013;p43"/>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43"/>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43"/>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43"/>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43"/>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43"/>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43"/>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43"/>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43"/>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43"/>
          <p:cNvGrpSpPr/>
          <p:nvPr/>
        </p:nvGrpSpPr>
        <p:grpSpPr>
          <a:xfrm>
            <a:off x="7509437" y="1796814"/>
            <a:ext cx="372937" cy="360629"/>
            <a:chOff x="7510900" y="1981462"/>
            <a:chExt cx="372937" cy="360629"/>
          </a:xfrm>
        </p:grpSpPr>
        <p:sp>
          <p:nvSpPr>
            <p:cNvPr id="12023" name="Google Shape;12023;p43"/>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43"/>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43"/>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43"/>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43"/>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43"/>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43"/>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43"/>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43"/>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43"/>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43"/>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43"/>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43"/>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43"/>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43"/>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43"/>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9" name="Google Shape;12039;p43"/>
          <p:cNvGrpSpPr/>
          <p:nvPr/>
        </p:nvGrpSpPr>
        <p:grpSpPr>
          <a:xfrm>
            <a:off x="6598014" y="2733612"/>
            <a:ext cx="360629" cy="329975"/>
            <a:chOff x="6599476" y="2918260"/>
            <a:chExt cx="360629" cy="329975"/>
          </a:xfrm>
        </p:grpSpPr>
        <p:sp>
          <p:nvSpPr>
            <p:cNvPr id="12040" name="Google Shape;12040;p43"/>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43"/>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43"/>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43"/>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43"/>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43"/>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43"/>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43"/>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43"/>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43"/>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43"/>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43"/>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43"/>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43"/>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43"/>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43"/>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43"/>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43"/>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43"/>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43"/>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43"/>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43"/>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43"/>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43"/>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43"/>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43"/>
          <p:cNvGrpSpPr/>
          <p:nvPr/>
        </p:nvGrpSpPr>
        <p:grpSpPr>
          <a:xfrm>
            <a:off x="5289037" y="2296886"/>
            <a:ext cx="360628" cy="247292"/>
            <a:chOff x="5290499" y="2481533"/>
            <a:chExt cx="360628" cy="247292"/>
          </a:xfrm>
        </p:grpSpPr>
        <p:sp>
          <p:nvSpPr>
            <p:cNvPr id="12066" name="Google Shape;12066;p43"/>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43"/>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43"/>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43"/>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43"/>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43"/>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43"/>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43"/>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43"/>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43"/>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43"/>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43"/>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43"/>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43"/>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43"/>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43"/>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43"/>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43"/>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43"/>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43"/>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43"/>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43"/>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43"/>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43"/>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43"/>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43"/>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43"/>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43"/>
          <p:cNvGrpSpPr/>
          <p:nvPr/>
        </p:nvGrpSpPr>
        <p:grpSpPr>
          <a:xfrm>
            <a:off x="6200460" y="1796866"/>
            <a:ext cx="351325" cy="360576"/>
            <a:chOff x="6201923" y="1981514"/>
            <a:chExt cx="351325" cy="360576"/>
          </a:xfrm>
        </p:grpSpPr>
        <p:sp>
          <p:nvSpPr>
            <p:cNvPr id="12094" name="Google Shape;12094;p43"/>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43"/>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43"/>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43"/>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43"/>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43"/>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43"/>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43"/>
          <p:cNvGrpSpPr/>
          <p:nvPr/>
        </p:nvGrpSpPr>
        <p:grpSpPr>
          <a:xfrm>
            <a:off x="4892999" y="3156044"/>
            <a:ext cx="312884" cy="360785"/>
            <a:chOff x="4894461" y="3340691"/>
            <a:chExt cx="312884" cy="360785"/>
          </a:xfrm>
        </p:grpSpPr>
        <p:sp>
          <p:nvSpPr>
            <p:cNvPr id="12102" name="Google Shape;12102;p43"/>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43"/>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43"/>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43"/>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43"/>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43"/>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43"/>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43"/>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43"/>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43"/>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43"/>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43"/>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43"/>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43"/>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43"/>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43"/>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8" name="Google Shape;12118;p43"/>
          <p:cNvGrpSpPr/>
          <p:nvPr/>
        </p:nvGrpSpPr>
        <p:grpSpPr>
          <a:xfrm>
            <a:off x="5337774" y="1316603"/>
            <a:ext cx="245541" cy="360628"/>
            <a:chOff x="5339237" y="1501251"/>
            <a:chExt cx="245541" cy="360628"/>
          </a:xfrm>
        </p:grpSpPr>
        <p:sp>
          <p:nvSpPr>
            <p:cNvPr id="12119" name="Google Shape;12119;p43"/>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43"/>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43"/>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43"/>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43"/>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43"/>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43"/>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43"/>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43"/>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43"/>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43"/>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43"/>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43"/>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43"/>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43"/>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43"/>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43"/>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43"/>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43"/>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43"/>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43"/>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43"/>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43"/>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43"/>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43"/>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43"/>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43"/>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43"/>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43"/>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43"/>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43"/>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43"/>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43"/>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43"/>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43"/>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43"/>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43"/>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43"/>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43"/>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43"/>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43"/>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43"/>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43"/>
          <p:cNvGrpSpPr/>
          <p:nvPr/>
        </p:nvGrpSpPr>
        <p:grpSpPr>
          <a:xfrm>
            <a:off x="7958001" y="2289568"/>
            <a:ext cx="370428" cy="261926"/>
            <a:chOff x="7959464" y="2474216"/>
            <a:chExt cx="370428" cy="261926"/>
          </a:xfrm>
        </p:grpSpPr>
        <p:sp>
          <p:nvSpPr>
            <p:cNvPr id="12162" name="Google Shape;12162;p43"/>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43"/>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43"/>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43"/>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43"/>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43"/>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43"/>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43"/>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43"/>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43"/>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43"/>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43"/>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43"/>
          <p:cNvGrpSpPr/>
          <p:nvPr/>
        </p:nvGrpSpPr>
        <p:grpSpPr>
          <a:xfrm>
            <a:off x="7517225" y="2273262"/>
            <a:ext cx="360629" cy="294461"/>
            <a:chOff x="7518687" y="2457909"/>
            <a:chExt cx="360629" cy="294461"/>
          </a:xfrm>
        </p:grpSpPr>
        <p:sp>
          <p:nvSpPr>
            <p:cNvPr id="12175" name="Google Shape;12175;p43"/>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43"/>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43"/>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43"/>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43"/>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43"/>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43"/>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43"/>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43"/>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43"/>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43"/>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43"/>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43"/>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43"/>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43"/>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43"/>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43"/>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43"/>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43"/>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43"/>
          <p:cNvGrpSpPr/>
          <p:nvPr/>
        </p:nvGrpSpPr>
        <p:grpSpPr>
          <a:xfrm>
            <a:off x="7084758" y="1796919"/>
            <a:ext cx="343799" cy="360524"/>
            <a:chOff x="7086220" y="1981566"/>
            <a:chExt cx="343799" cy="360524"/>
          </a:xfrm>
        </p:grpSpPr>
        <p:sp>
          <p:nvSpPr>
            <p:cNvPr id="12195" name="Google Shape;12195;p43"/>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43"/>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43"/>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43"/>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43"/>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43"/>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43"/>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43"/>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43"/>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43"/>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43"/>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43"/>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43"/>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43"/>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43"/>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43"/>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43"/>
          <p:cNvGrpSpPr/>
          <p:nvPr/>
        </p:nvGrpSpPr>
        <p:grpSpPr>
          <a:xfrm>
            <a:off x="6139650" y="2742915"/>
            <a:ext cx="368416" cy="311369"/>
            <a:chOff x="6141112" y="2927563"/>
            <a:chExt cx="368416" cy="311369"/>
          </a:xfrm>
        </p:grpSpPr>
        <p:sp>
          <p:nvSpPr>
            <p:cNvPr id="12212" name="Google Shape;12212;p43"/>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43"/>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43"/>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43"/>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43"/>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43"/>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43"/>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43"/>
          <p:cNvGrpSpPr/>
          <p:nvPr/>
        </p:nvGrpSpPr>
        <p:grpSpPr>
          <a:xfrm>
            <a:off x="7519237" y="2718298"/>
            <a:ext cx="335489" cy="360629"/>
            <a:chOff x="7520699" y="2902946"/>
            <a:chExt cx="335489" cy="360629"/>
          </a:xfrm>
        </p:grpSpPr>
        <p:sp>
          <p:nvSpPr>
            <p:cNvPr id="12220" name="Google Shape;12220;p43"/>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43"/>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43"/>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43"/>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43"/>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43"/>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43"/>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43"/>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43"/>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43"/>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43"/>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43"/>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43"/>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43"/>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43"/>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43"/>
          <p:cNvGrpSpPr/>
          <p:nvPr/>
        </p:nvGrpSpPr>
        <p:grpSpPr>
          <a:xfrm>
            <a:off x="7986878" y="2718298"/>
            <a:ext cx="308886" cy="360628"/>
            <a:chOff x="7988340" y="2902946"/>
            <a:chExt cx="308886" cy="360628"/>
          </a:xfrm>
        </p:grpSpPr>
        <p:sp>
          <p:nvSpPr>
            <p:cNvPr id="12236" name="Google Shape;12236;p43"/>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43"/>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43"/>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43"/>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43"/>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43"/>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43"/>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43"/>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43"/>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43"/>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43"/>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43"/>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43"/>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43"/>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43"/>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43"/>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43"/>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43"/>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43"/>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43"/>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43"/>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43"/>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43"/>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43"/>
          <p:cNvGrpSpPr/>
          <p:nvPr/>
        </p:nvGrpSpPr>
        <p:grpSpPr>
          <a:xfrm>
            <a:off x="5688577" y="2718351"/>
            <a:ext cx="362902" cy="360498"/>
            <a:chOff x="5690039" y="2902998"/>
            <a:chExt cx="362902" cy="360498"/>
          </a:xfrm>
        </p:grpSpPr>
        <p:sp>
          <p:nvSpPr>
            <p:cNvPr id="12260" name="Google Shape;12260;p43"/>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43"/>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43"/>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43"/>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43"/>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43"/>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43"/>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43"/>
          <p:cNvGrpSpPr/>
          <p:nvPr/>
        </p:nvGrpSpPr>
        <p:grpSpPr>
          <a:xfrm>
            <a:off x="4870473" y="1316342"/>
            <a:ext cx="258503" cy="360890"/>
            <a:chOff x="4871935" y="1500990"/>
            <a:chExt cx="258503" cy="360890"/>
          </a:xfrm>
        </p:grpSpPr>
        <p:sp>
          <p:nvSpPr>
            <p:cNvPr id="12268" name="Google Shape;12268;p43"/>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43"/>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43"/>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43"/>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43"/>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43"/>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43"/>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43"/>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43"/>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43"/>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43"/>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43"/>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43"/>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43"/>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2" name="Google Shape;12282;p43"/>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3" name="Google Shape;12283;p43"/>
          <p:cNvGrpSpPr/>
          <p:nvPr/>
        </p:nvGrpSpPr>
        <p:grpSpPr>
          <a:xfrm>
            <a:off x="6264302" y="1316603"/>
            <a:ext cx="234983" cy="360628"/>
            <a:chOff x="6265764" y="1501251"/>
            <a:chExt cx="234983" cy="360628"/>
          </a:xfrm>
        </p:grpSpPr>
        <p:sp>
          <p:nvSpPr>
            <p:cNvPr id="12284" name="Google Shape;12284;p43"/>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43"/>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43"/>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43"/>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43"/>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43"/>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43"/>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43"/>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43"/>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43"/>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43"/>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43"/>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43"/>
          <p:cNvGrpSpPr/>
          <p:nvPr/>
        </p:nvGrpSpPr>
        <p:grpSpPr>
          <a:xfrm>
            <a:off x="6192176" y="3217351"/>
            <a:ext cx="360628" cy="238250"/>
            <a:chOff x="6193639" y="3401998"/>
            <a:chExt cx="360628" cy="238250"/>
          </a:xfrm>
        </p:grpSpPr>
        <p:sp>
          <p:nvSpPr>
            <p:cNvPr id="12297" name="Google Shape;12297;p43"/>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43"/>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43"/>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43"/>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43"/>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43"/>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43"/>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43"/>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43"/>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43"/>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43"/>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8" name="Google Shape;12308;p43"/>
          <p:cNvGrpSpPr/>
          <p:nvPr/>
        </p:nvGrpSpPr>
        <p:grpSpPr>
          <a:xfrm>
            <a:off x="5800162" y="1316603"/>
            <a:ext cx="246037" cy="360629"/>
            <a:chOff x="5801625" y="1501251"/>
            <a:chExt cx="246037" cy="360629"/>
          </a:xfrm>
        </p:grpSpPr>
        <p:sp>
          <p:nvSpPr>
            <p:cNvPr id="12309" name="Google Shape;12309;p43"/>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43"/>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43"/>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43"/>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43"/>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43"/>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43"/>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43"/>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43"/>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43"/>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43"/>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43"/>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43"/>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43"/>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43"/>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43"/>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43"/>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43"/>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43"/>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43"/>
          <p:cNvGrpSpPr/>
          <p:nvPr/>
        </p:nvGrpSpPr>
        <p:grpSpPr>
          <a:xfrm>
            <a:off x="6640218" y="1796814"/>
            <a:ext cx="352083" cy="360864"/>
            <a:chOff x="6641680" y="1981462"/>
            <a:chExt cx="352083" cy="360864"/>
          </a:xfrm>
        </p:grpSpPr>
        <p:sp>
          <p:nvSpPr>
            <p:cNvPr id="12329" name="Google Shape;12329;p43"/>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43"/>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43"/>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43"/>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43"/>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43"/>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43"/>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43"/>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43"/>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43"/>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43"/>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43"/>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43"/>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43"/>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43"/>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43"/>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43"/>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43"/>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43"/>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43"/>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43"/>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43"/>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43"/>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43"/>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43"/>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43"/>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43"/>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43"/>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43"/>
          <p:cNvGrpSpPr/>
          <p:nvPr/>
        </p:nvGrpSpPr>
        <p:grpSpPr>
          <a:xfrm>
            <a:off x="7203870" y="1316603"/>
            <a:ext cx="198032" cy="360629"/>
            <a:chOff x="7205332" y="1501251"/>
            <a:chExt cx="198032" cy="360629"/>
          </a:xfrm>
        </p:grpSpPr>
        <p:sp>
          <p:nvSpPr>
            <p:cNvPr id="12358" name="Google Shape;12358;p43"/>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43"/>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43"/>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43"/>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43"/>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43"/>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43"/>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43"/>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43"/>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43"/>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43"/>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43"/>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43"/>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43"/>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43"/>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43"/>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43"/>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43"/>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43"/>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43"/>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8" name="Google Shape;12378;p43"/>
          <p:cNvGrpSpPr/>
          <p:nvPr/>
        </p:nvGrpSpPr>
        <p:grpSpPr>
          <a:xfrm>
            <a:off x="7686851" y="1316603"/>
            <a:ext cx="153058" cy="360628"/>
            <a:chOff x="7688313" y="1501251"/>
            <a:chExt cx="153058" cy="360628"/>
          </a:xfrm>
        </p:grpSpPr>
        <p:sp>
          <p:nvSpPr>
            <p:cNvPr id="12379" name="Google Shape;12379;p43"/>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43"/>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43"/>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43"/>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43"/>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43"/>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43"/>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43"/>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43"/>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43"/>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43"/>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43"/>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43"/>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43"/>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43"/>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43"/>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43"/>
          <p:cNvGrpSpPr/>
          <p:nvPr/>
        </p:nvGrpSpPr>
        <p:grpSpPr>
          <a:xfrm>
            <a:off x="8148716" y="1316603"/>
            <a:ext cx="150811" cy="360628"/>
            <a:chOff x="8150179" y="1501251"/>
            <a:chExt cx="150811" cy="360628"/>
          </a:xfrm>
        </p:grpSpPr>
        <p:sp>
          <p:nvSpPr>
            <p:cNvPr id="12396" name="Google Shape;12396;p43"/>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43"/>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43"/>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43"/>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43"/>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43"/>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43"/>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43"/>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43"/>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43"/>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6" name="Google Shape;12406;p43"/>
          <p:cNvGrpSpPr/>
          <p:nvPr/>
        </p:nvGrpSpPr>
        <p:grpSpPr>
          <a:xfrm>
            <a:off x="4876405" y="2718298"/>
            <a:ext cx="170149" cy="360629"/>
            <a:chOff x="4877867" y="2902946"/>
            <a:chExt cx="170149" cy="360629"/>
          </a:xfrm>
        </p:grpSpPr>
        <p:sp>
          <p:nvSpPr>
            <p:cNvPr id="12407" name="Google Shape;12407;p43"/>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43"/>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43"/>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43"/>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43"/>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43"/>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43"/>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43"/>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43"/>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43"/>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43"/>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43"/>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43"/>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43"/>
          <p:cNvGrpSpPr/>
          <p:nvPr/>
        </p:nvGrpSpPr>
        <p:grpSpPr>
          <a:xfrm>
            <a:off x="6740227" y="1316028"/>
            <a:ext cx="207962" cy="361203"/>
            <a:chOff x="6741689" y="1500676"/>
            <a:chExt cx="207962" cy="361203"/>
          </a:xfrm>
        </p:grpSpPr>
        <p:sp>
          <p:nvSpPr>
            <p:cNvPr id="12421" name="Google Shape;12421;p43"/>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43"/>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43"/>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43"/>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43"/>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43"/>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43"/>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43"/>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43"/>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43"/>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43"/>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43"/>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43"/>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43"/>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43"/>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43"/>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43"/>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43"/>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43"/>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43"/>
          <p:cNvGrpSpPr/>
          <p:nvPr/>
        </p:nvGrpSpPr>
        <p:grpSpPr>
          <a:xfrm>
            <a:off x="5751164" y="3245757"/>
            <a:ext cx="360628" cy="181464"/>
            <a:chOff x="5752627" y="3430404"/>
            <a:chExt cx="360628" cy="181464"/>
          </a:xfrm>
        </p:grpSpPr>
        <p:sp>
          <p:nvSpPr>
            <p:cNvPr id="12441" name="Google Shape;12441;p43"/>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43"/>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43"/>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43"/>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43"/>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43"/>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43"/>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43"/>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43"/>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43"/>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43"/>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43"/>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43"/>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43"/>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43"/>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43"/>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43"/>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43"/>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43"/>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43"/>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43"/>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43"/>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43"/>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43"/>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43"/>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43"/>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43"/>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43"/>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9" name="Google Shape;12469;p43"/>
          <p:cNvGrpSpPr/>
          <p:nvPr/>
        </p:nvGrpSpPr>
        <p:grpSpPr>
          <a:xfrm>
            <a:off x="5234237" y="2718351"/>
            <a:ext cx="361909" cy="360759"/>
            <a:chOff x="5235700" y="2902998"/>
            <a:chExt cx="361909" cy="360759"/>
          </a:xfrm>
        </p:grpSpPr>
        <p:sp>
          <p:nvSpPr>
            <p:cNvPr id="12470" name="Google Shape;12470;p43"/>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43"/>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43"/>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43"/>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43"/>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43"/>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43"/>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43"/>
          <p:cNvGrpSpPr/>
          <p:nvPr/>
        </p:nvGrpSpPr>
        <p:grpSpPr>
          <a:xfrm>
            <a:off x="6633450" y="3210321"/>
            <a:ext cx="360367" cy="252309"/>
            <a:chOff x="6634912" y="3394969"/>
            <a:chExt cx="360367" cy="252309"/>
          </a:xfrm>
        </p:grpSpPr>
        <p:sp>
          <p:nvSpPr>
            <p:cNvPr id="12478" name="Google Shape;12478;p43"/>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43"/>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43"/>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43"/>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43"/>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43"/>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43"/>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43"/>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43"/>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43"/>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43"/>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43"/>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43"/>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43"/>
          <p:cNvGrpSpPr/>
          <p:nvPr/>
        </p:nvGrpSpPr>
        <p:grpSpPr>
          <a:xfrm>
            <a:off x="7057867" y="3156148"/>
            <a:ext cx="377170" cy="360655"/>
            <a:chOff x="7059330" y="3340796"/>
            <a:chExt cx="377170" cy="360655"/>
          </a:xfrm>
        </p:grpSpPr>
        <p:sp>
          <p:nvSpPr>
            <p:cNvPr id="12492" name="Google Shape;12492;p43"/>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43"/>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43"/>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43"/>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43"/>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43"/>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43"/>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43"/>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43"/>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43"/>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43"/>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43"/>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43"/>
          <p:cNvGrpSpPr/>
          <p:nvPr/>
        </p:nvGrpSpPr>
        <p:grpSpPr>
          <a:xfrm>
            <a:off x="7956486" y="3190983"/>
            <a:ext cx="360629" cy="291012"/>
            <a:chOff x="7957948" y="3375631"/>
            <a:chExt cx="360629" cy="291012"/>
          </a:xfrm>
        </p:grpSpPr>
        <p:sp>
          <p:nvSpPr>
            <p:cNvPr id="12505" name="Google Shape;12505;p43"/>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43"/>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43"/>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43"/>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43"/>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43"/>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43"/>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43"/>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43"/>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43"/>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43"/>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43"/>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43"/>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43"/>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43"/>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43"/>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43"/>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43"/>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43"/>
          <p:cNvGrpSpPr/>
          <p:nvPr/>
        </p:nvGrpSpPr>
        <p:grpSpPr>
          <a:xfrm>
            <a:off x="6197194" y="3683241"/>
            <a:ext cx="347562" cy="227954"/>
            <a:chOff x="6198656" y="3867888"/>
            <a:chExt cx="347562" cy="227954"/>
          </a:xfrm>
        </p:grpSpPr>
        <p:sp>
          <p:nvSpPr>
            <p:cNvPr id="12524" name="Google Shape;12524;p43"/>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43"/>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43"/>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43"/>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43"/>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43"/>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43"/>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43"/>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43"/>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43"/>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43"/>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5" name="Google Shape;12535;p43"/>
          <p:cNvGrpSpPr/>
          <p:nvPr/>
        </p:nvGrpSpPr>
        <p:grpSpPr>
          <a:xfrm>
            <a:off x="5705432" y="3634504"/>
            <a:ext cx="349392" cy="325454"/>
            <a:chOff x="5706895" y="3819151"/>
            <a:chExt cx="349392" cy="325454"/>
          </a:xfrm>
        </p:grpSpPr>
        <p:sp>
          <p:nvSpPr>
            <p:cNvPr id="12536" name="Google Shape;12536;p43"/>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43"/>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43"/>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43"/>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43"/>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43"/>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43"/>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43"/>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43"/>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43"/>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43"/>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43"/>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43"/>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43"/>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43"/>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43"/>
          <p:cNvGrpSpPr/>
          <p:nvPr/>
        </p:nvGrpSpPr>
        <p:grpSpPr>
          <a:xfrm>
            <a:off x="7647155" y="3156096"/>
            <a:ext cx="97265" cy="360393"/>
            <a:chOff x="7648618" y="3340744"/>
            <a:chExt cx="97265" cy="360393"/>
          </a:xfrm>
        </p:grpSpPr>
        <p:sp>
          <p:nvSpPr>
            <p:cNvPr id="12552" name="Google Shape;12552;p43"/>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43"/>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43"/>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43"/>
          <p:cNvGrpSpPr/>
          <p:nvPr/>
        </p:nvGrpSpPr>
        <p:grpSpPr>
          <a:xfrm>
            <a:off x="7162894" y="3606019"/>
            <a:ext cx="385507" cy="382501"/>
            <a:chOff x="7164356" y="3790667"/>
            <a:chExt cx="385507" cy="382501"/>
          </a:xfrm>
        </p:grpSpPr>
        <p:sp>
          <p:nvSpPr>
            <p:cNvPr id="12556" name="Google Shape;12556;p43"/>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43"/>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43"/>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43"/>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43"/>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43"/>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43"/>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43"/>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43"/>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43"/>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43"/>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43"/>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43"/>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43"/>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43"/>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43"/>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43"/>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43"/>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43"/>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43"/>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43"/>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43"/>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43"/>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43"/>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43"/>
          <p:cNvGrpSpPr/>
          <p:nvPr/>
        </p:nvGrpSpPr>
        <p:grpSpPr>
          <a:xfrm>
            <a:off x="6668937" y="3641821"/>
            <a:ext cx="387911" cy="310846"/>
            <a:chOff x="6670400" y="3826468"/>
            <a:chExt cx="387911" cy="310846"/>
          </a:xfrm>
        </p:grpSpPr>
        <p:sp>
          <p:nvSpPr>
            <p:cNvPr id="12581" name="Google Shape;12581;p43"/>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43"/>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43"/>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43"/>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43"/>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43"/>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43"/>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43"/>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43"/>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43"/>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43"/>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43"/>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43"/>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43"/>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43"/>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43"/>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43"/>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43"/>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43"/>
          <p:cNvGrpSpPr/>
          <p:nvPr/>
        </p:nvGrpSpPr>
        <p:grpSpPr>
          <a:xfrm>
            <a:off x="7660718" y="3618798"/>
            <a:ext cx="302823" cy="360498"/>
            <a:chOff x="7662181" y="3803446"/>
            <a:chExt cx="302823" cy="360498"/>
          </a:xfrm>
        </p:grpSpPr>
        <p:sp>
          <p:nvSpPr>
            <p:cNvPr id="12600" name="Google Shape;12600;p43"/>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43"/>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43"/>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43"/>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43"/>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43"/>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43"/>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43"/>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43"/>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43"/>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43"/>
          <p:cNvGrpSpPr/>
          <p:nvPr/>
        </p:nvGrpSpPr>
        <p:grpSpPr>
          <a:xfrm>
            <a:off x="5205099" y="3619347"/>
            <a:ext cx="363895" cy="355663"/>
            <a:chOff x="5206562" y="3803994"/>
            <a:chExt cx="363895" cy="355663"/>
          </a:xfrm>
        </p:grpSpPr>
        <p:sp>
          <p:nvSpPr>
            <p:cNvPr id="12611" name="Google Shape;12611;p43"/>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43"/>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43"/>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43"/>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43"/>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43"/>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43"/>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43"/>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43"/>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43"/>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43"/>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43"/>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43"/>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43"/>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5" name="Google Shape;12625;p4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2626" name="Google Shape;12626;p4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30"/>
        <p:cNvGrpSpPr/>
        <p:nvPr/>
      </p:nvGrpSpPr>
      <p:grpSpPr>
        <a:xfrm>
          <a:off x="0" y="0"/>
          <a:ext cx="0" cy="0"/>
          <a:chOff x="0" y="0"/>
          <a:chExt cx="0" cy="0"/>
        </a:xfrm>
      </p:grpSpPr>
      <p:grpSp>
        <p:nvGrpSpPr>
          <p:cNvPr id="12631" name="Google Shape;12631;p44"/>
          <p:cNvGrpSpPr/>
          <p:nvPr/>
        </p:nvGrpSpPr>
        <p:grpSpPr>
          <a:xfrm>
            <a:off x="4655438" y="1588417"/>
            <a:ext cx="369948" cy="370132"/>
            <a:chOff x="4682526" y="1512217"/>
            <a:chExt cx="369948" cy="370132"/>
          </a:xfrm>
        </p:grpSpPr>
        <p:sp>
          <p:nvSpPr>
            <p:cNvPr id="12632" name="Google Shape;12632;p44"/>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44"/>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44"/>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44"/>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44"/>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44"/>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44"/>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44"/>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44"/>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44"/>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44"/>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44"/>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44"/>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44"/>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44"/>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44"/>
          <p:cNvGrpSpPr/>
          <p:nvPr/>
        </p:nvGrpSpPr>
        <p:grpSpPr>
          <a:xfrm>
            <a:off x="3565345" y="2056412"/>
            <a:ext cx="381542" cy="370079"/>
            <a:chOff x="3592433" y="1980212"/>
            <a:chExt cx="381542" cy="370079"/>
          </a:xfrm>
        </p:grpSpPr>
        <p:sp>
          <p:nvSpPr>
            <p:cNvPr id="12648" name="Google Shape;12648;p44"/>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44"/>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44"/>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44"/>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44"/>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44"/>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44"/>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44"/>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44"/>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44"/>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44"/>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44"/>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44"/>
          <p:cNvGrpSpPr/>
          <p:nvPr/>
        </p:nvGrpSpPr>
        <p:grpSpPr>
          <a:xfrm>
            <a:off x="1371494" y="3049690"/>
            <a:ext cx="371391" cy="235126"/>
            <a:chOff x="1398582" y="2973490"/>
            <a:chExt cx="371391" cy="235126"/>
          </a:xfrm>
        </p:grpSpPr>
        <p:sp>
          <p:nvSpPr>
            <p:cNvPr id="12661" name="Google Shape;12661;p44"/>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44"/>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44"/>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44"/>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44"/>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44"/>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44"/>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44"/>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44"/>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44"/>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44"/>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44"/>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44"/>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44"/>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44"/>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44"/>
          <p:cNvGrpSpPr/>
          <p:nvPr/>
        </p:nvGrpSpPr>
        <p:grpSpPr>
          <a:xfrm>
            <a:off x="823707" y="1588417"/>
            <a:ext cx="370132" cy="370132"/>
            <a:chOff x="850795" y="1512217"/>
            <a:chExt cx="370132" cy="370132"/>
          </a:xfrm>
        </p:grpSpPr>
        <p:sp>
          <p:nvSpPr>
            <p:cNvPr id="12677" name="Google Shape;12677;p44"/>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44"/>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44"/>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44"/>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44"/>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44"/>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44"/>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44"/>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44"/>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44"/>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44"/>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44"/>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44"/>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44"/>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44"/>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44"/>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44"/>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44"/>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5" name="Google Shape;12695;p44"/>
          <p:cNvGrpSpPr/>
          <p:nvPr/>
        </p:nvGrpSpPr>
        <p:grpSpPr>
          <a:xfrm>
            <a:off x="8011409" y="2982279"/>
            <a:ext cx="236568" cy="370105"/>
            <a:chOff x="8038497" y="2906079"/>
            <a:chExt cx="236568" cy="370105"/>
          </a:xfrm>
        </p:grpSpPr>
        <p:sp>
          <p:nvSpPr>
            <p:cNvPr id="12696" name="Google Shape;12696;p44"/>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44"/>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44"/>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44"/>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44"/>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44"/>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44"/>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3" name="Google Shape;12703;p44"/>
          <p:cNvGrpSpPr/>
          <p:nvPr/>
        </p:nvGrpSpPr>
        <p:grpSpPr>
          <a:xfrm>
            <a:off x="6297042" y="1642503"/>
            <a:ext cx="370630" cy="261802"/>
            <a:chOff x="6324130" y="1566303"/>
            <a:chExt cx="370630" cy="261802"/>
          </a:xfrm>
        </p:grpSpPr>
        <p:sp>
          <p:nvSpPr>
            <p:cNvPr id="12704" name="Google Shape;12704;p44"/>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44"/>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44"/>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44"/>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44"/>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44"/>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44"/>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44"/>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44"/>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44"/>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44"/>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44"/>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44"/>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44"/>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44"/>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44"/>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44"/>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44"/>
          <p:cNvGrpSpPr/>
          <p:nvPr/>
        </p:nvGrpSpPr>
        <p:grpSpPr>
          <a:xfrm>
            <a:off x="5205192" y="2102787"/>
            <a:ext cx="370840" cy="353213"/>
            <a:chOff x="5232280" y="2026587"/>
            <a:chExt cx="370840" cy="353213"/>
          </a:xfrm>
        </p:grpSpPr>
        <p:sp>
          <p:nvSpPr>
            <p:cNvPr id="12722" name="Google Shape;12722;p44"/>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44"/>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44"/>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44"/>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44"/>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44"/>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44"/>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44"/>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44"/>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44"/>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44"/>
          <p:cNvGrpSpPr/>
          <p:nvPr/>
        </p:nvGrpSpPr>
        <p:grpSpPr>
          <a:xfrm>
            <a:off x="7941873" y="2511529"/>
            <a:ext cx="379548" cy="365331"/>
            <a:chOff x="7968961" y="2435329"/>
            <a:chExt cx="379548" cy="365331"/>
          </a:xfrm>
        </p:grpSpPr>
        <p:sp>
          <p:nvSpPr>
            <p:cNvPr id="12733" name="Google Shape;12733;p44"/>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44"/>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44"/>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44"/>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44"/>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44"/>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44"/>
          <p:cNvGrpSpPr/>
          <p:nvPr/>
        </p:nvGrpSpPr>
        <p:grpSpPr>
          <a:xfrm>
            <a:off x="4109591" y="2191523"/>
            <a:ext cx="373305" cy="223217"/>
            <a:chOff x="4136679" y="2115323"/>
            <a:chExt cx="373305" cy="223217"/>
          </a:xfrm>
        </p:grpSpPr>
        <p:sp>
          <p:nvSpPr>
            <p:cNvPr id="12740" name="Google Shape;12740;p44"/>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44"/>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44"/>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44"/>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44"/>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44"/>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44"/>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44"/>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44"/>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44"/>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0" name="Google Shape;12750;p44"/>
          <p:cNvGrpSpPr/>
          <p:nvPr/>
        </p:nvGrpSpPr>
        <p:grpSpPr>
          <a:xfrm>
            <a:off x="7396735" y="2540277"/>
            <a:ext cx="372046" cy="307730"/>
            <a:chOff x="7423823" y="2464077"/>
            <a:chExt cx="372046" cy="307730"/>
          </a:xfrm>
        </p:grpSpPr>
        <p:sp>
          <p:nvSpPr>
            <p:cNvPr id="12751" name="Google Shape;12751;p44"/>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44"/>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44"/>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44"/>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44"/>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44"/>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44"/>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44"/>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44"/>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44"/>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44"/>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44"/>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44"/>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4" name="Google Shape;12764;p44"/>
          <p:cNvGrpSpPr/>
          <p:nvPr/>
        </p:nvGrpSpPr>
        <p:grpSpPr>
          <a:xfrm>
            <a:off x="3855423" y="3441356"/>
            <a:ext cx="295061" cy="370263"/>
            <a:chOff x="3882511" y="3365156"/>
            <a:chExt cx="295061" cy="370263"/>
          </a:xfrm>
        </p:grpSpPr>
        <p:sp>
          <p:nvSpPr>
            <p:cNvPr id="12765" name="Google Shape;12765;p44"/>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44"/>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44"/>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44"/>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44"/>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0" name="Google Shape;12770;p44"/>
          <p:cNvGrpSpPr/>
          <p:nvPr/>
        </p:nvGrpSpPr>
        <p:grpSpPr>
          <a:xfrm>
            <a:off x="5202700" y="1588417"/>
            <a:ext cx="370132" cy="370132"/>
            <a:chOff x="5229788" y="1512217"/>
            <a:chExt cx="370132" cy="370132"/>
          </a:xfrm>
        </p:grpSpPr>
        <p:sp>
          <p:nvSpPr>
            <p:cNvPr id="12771" name="Google Shape;12771;p44"/>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44"/>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44"/>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44"/>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44"/>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44"/>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44"/>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44"/>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44"/>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44"/>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44"/>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44"/>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44"/>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44"/>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44"/>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44"/>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44"/>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44"/>
          <p:cNvGrpSpPr/>
          <p:nvPr/>
        </p:nvGrpSpPr>
        <p:grpSpPr>
          <a:xfrm>
            <a:off x="6014781" y="3441592"/>
            <a:ext cx="373882" cy="370053"/>
            <a:chOff x="6041869" y="3365392"/>
            <a:chExt cx="373882" cy="370053"/>
          </a:xfrm>
        </p:grpSpPr>
        <p:sp>
          <p:nvSpPr>
            <p:cNvPr id="12789" name="Google Shape;12789;p44"/>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44"/>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44"/>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44"/>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44"/>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44"/>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44"/>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44"/>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44"/>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44"/>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44"/>
          <p:cNvGrpSpPr/>
          <p:nvPr/>
        </p:nvGrpSpPr>
        <p:grpSpPr>
          <a:xfrm>
            <a:off x="4657221" y="2163693"/>
            <a:ext cx="374748" cy="279140"/>
            <a:chOff x="4684309" y="2087493"/>
            <a:chExt cx="374748" cy="279140"/>
          </a:xfrm>
        </p:grpSpPr>
        <p:sp>
          <p:nvSpPr>
            <p:cNvPr id="12800" name="Google Shape;12800;p44"/>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44"/>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44"/>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44"/>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44"/>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44"/>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44"/>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44"/>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44"/>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44"/>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44"/>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44"/>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44"/>
          <p:cNvGrpSpPr/>
          <p:nvPr/>
        </p:nvGrpSpPr>
        <p:grpSpPr>
          <a:xfrm>
            <a:off x="7494022" y="2982331"/>
            <a:ext cx="175400" cy="370053"/>
            <a:chOff x="7521110" y="2906131"/>
            <a:chExt cx="175400" cy="370053"/>
          </a:xfrm>
        </p:grpSpPr>
        <p:sp>
          <p:nvSpPr>
            <p:cNvPr id="12813" name="Google Shape;12813;p44"/>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44"/>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44"/>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44"/>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44"/>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44"/>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44"/>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44"/>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44"/>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44"/>
          <p:cNvGrpSpPr/>
          <p:nvPr/>
        </p:nvGrpSpPr>
        <p:grpSpPr>
          <a:xfrm>
            <a:off x="3559837" y="1599486"/>
            <a:ext cx="371023" cy="347915"/>
            <a:chOff x="3586925" y="1523286"/>
            <a:chExt cx="371023" cy="347915"/>
          </a:xfrm>
        </p:grpSpPr>
        <p:sp>
          <p:nvSpPr>
            <p:cNvPr id="12823" name="Google Shape;12823;p44"/>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44"/>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44"/>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44"/>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44"/>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44"/>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44"/>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44"/>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44"/>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44"/>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44"/>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44"/>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44"/>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44"/>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44"/>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44"/>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44"/>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44"/>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44"/>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44"/>
          <p:cNvGrpSpPr/>
          <p:nvPr/>
        </p:nvGrpSpPr>
        <p:grpSpPr>
          <a:xfrm>
            <a:off x="6848921" y="2551661"/>
            <a:ext cx="370158" cy="285120"/>
            <a:chOff x="6876009" y="2475461"/>
            <a:chExt cx="370158" cy="285120"/>
          </a:xfrm>
        </p:grpSpPr>
        <p:sp>
          <p:nvSpPr>
            <p:cNvPr id="12843" name="Google Shape;12843;p44"/>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44"/>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44"/>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44"/>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44"/>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44"/>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44"/>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44"/>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44"/>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44"/>
          <p:cNvGrpSpPr/>
          <p:nvPr/>
        </p:nvGrpSpPr>
        <p:grpSpPr>
          <a:xfrm>
            <a:off x="6301134" y="2522047"/>
            <a:ext cx="370158" cy="344269"/>
            <a:chOff x="6328222" y="2445847"/>
            <a:chExt cx="370158" cy="344269"/>
          </a:xfrm>
        </p:grpSpPr>
        <p:sp>
          <p:nvSpPr>
            <p:cNvPr id="12853" name="Google Shape;12853;p44"/>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44"/>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44"/>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44"/>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44"/>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44"/>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44"/>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44"/>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1" name="Google Shape;12861;p44"/>
          <p:cNvGrpSpPr/>
          <p:nvPr/>
        </p:nvGrpSpPr>
        <p:grpSpPr>
          <a:xfrm>
            <a:off x="5222452" y="2509142"/>
            <a:ext cx="351639" cy="370184"/>
            <a:chOff x="5249540" y="2432942"/>
            <a:chExt cx="351639" cy="370184"/>
          </a:xfrm>
        </p:grpSpPr>
        <p:sp>
          <p:nvSpPr>
            <p:cNvPr id="12862" name="Google Shape;12862;p44"/>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44"/>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44"/>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44"/>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44"/>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44"/>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44"/>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44"/>
          <p:cNvGrpSpPr/>
          <p:nvPr/>
        </p:nvGrpSpPr>
        <p:grpSpPr>
          <a:xfrm>
            <a:off x="4109959" y="2558376"/>
            <a:ext cx="371102" cy="271585"/>
            <a:chOff x="4137047" y="2482176"/>
            <a:chExt cx="371102" cy="271585"/>
          </a:xfrm>
        </p:grpSpPr>
        <p:sp>
          <p:nvSpPr>
            <p:cNvPr id="12870" name="Google Shape;12870;p44"/>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44"/>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44"/>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44"/>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44"/>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44"/>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44"/>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44"/>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44"/>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44"/>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44"/>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44"/>
          <p:cNvGrpSpPr/>
          <p:nvPr/>
        </p:nvGrpSpPr>
        <p:grpSpPr>
          <a:xfrm>
            <a:off x="4659346" y="2509116"/>
            <a:ext cx="367377" cy="370079"/>
            <a:chOff x="4686434" y="2432916"/>
            <a:chExt cx="367377" cy="370079"/>
          </a:xfrm>
        </p:grpSpPr>
        <p:sp>
          <p:nvSpPr>
            <p:cNvPr id="12882" name="Google Shape;12882;p44"/>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44"/>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44"/>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44"/>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44"/>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44"/>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44"/>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44"/>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44"/>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44"/>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44"/>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3" name="Google Shape;12893;p44"/>
          <p:cNvGrpSpPr/>
          <p:nvPr/>
        </p:nvGrpSpPr>
        <p:grpSpPr>
          <a:xfrm>
            <a:off x="6301134" y="2132506"/>
            <a:ext cx="372099" cy="293986"/>
            <a:chOff x="6328222" y="2056306"/>
            <a:chExt cx="372099" cy="293986"/>
          </a:xfrm>
        </p:grpSpPr>
        <p:sp>
          <p:nvSpPr>
            <p:cNvPr id="12894" name="Google Shape;12894;p44"/>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44"/>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44"/>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44"/>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44"/>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44"/>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44"/>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44"/>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44"/>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44"/>
          <p:cNvGrpSpPr/>
          <p:nvPr/>
        </p:nvGrpSpPr>
        <p:grpSpPr>
          <a:xfrm>
            <a:off x="5762239" y="2509168"/>
            <a:ext cx="352531" cy="370132"/>
            <a:chOff x="5789327" y="2432968"/>
            <a:chExt cx="352531" cy="370132"/>
          </a:xfrm>
        </p:grpSpPr>
        <p:sp>
          <p:nvSpPr>
            <p:cNvPr id="12904" name="Google Shape;12904;p44"/>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44"/>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44"/>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44"/>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44"/>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44"/>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44"/>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44"/>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44"/>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44"/>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44"/>
          <p:cNvGrpSpPr/>
          <p:nvPr/>
        </p:nvGrpSpPr>
        <p:grpSpPr>
          <a:xfrm>
            <a:off x="847524" y="2056334"/>
            <a:ext cx="322314" cy="370158"/>
            <a:chOff x="874612" y="1980134"/>
            <a:chExt cx="322314" cy="370158"/>
          </a:xfrm>
        </p:grpSpPr>
        <p:sp>
          <p:nvSpPr>
            <p:cNvPr id="12915" name="Google Shape;12915;p44"/>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44"/>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44"/>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44"/>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44"/>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44"/>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44"/>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44"/>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44"/>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44"/>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44"/>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44"/>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44"/>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44"/>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44"/>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44"/>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44"/>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44"/>
          <p:cNvGrpSpPr/>
          <p:nvPr/>
        </p:nvGrpSpPr>
        <p:grpSpPr>
          <a:xfrm>
            <a:off x="3012574" y="2590980"/>
            <a:ext cx="374223" cy="329764"/>
            <a:chOff x="3039662" y="2514780"/>
            <a:chExt cx="374223" cy="329764"/>
          </a:xfrm>
        </p:grpSpPr>
        <p:sp>
          <p:nvSpPr>
            <p:cNvPr id="12933" name="Google Shape;12933;p44"/>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44"/>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44"/>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44"/>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44"/>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44"/>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44"/>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44"/>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44"/>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44"/>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44"/>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44"/>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44"/>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44"/>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44"/>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44"/>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44"/>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44"/>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44"/>
          <p:cNvGrpSpPr/>
          <p:nvPr/>
        </p:nvGrpSpPr>
        <p:grpSpPr>
          <a:xfrm>
            <a:off x="1919281" y="2639322"/>
            <a:ext cx="374066" cy="233395"/>
            <a:chOff x="1946369" y="2563122"/>
            <a:chExt cx="374066" cy="233395"/>
          </a:xfrm>
        </p:grpSpPr>
        <p:sp>
          <p:nvSpPr>
            <p:cNvPr id="12952" name="Google Shape;12952;p44"/>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44"/>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44"/>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44"/>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44"/>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44"/>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44"/>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44"/>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0" name="Google Shape;12960;p44"/>
          <p:cNvGrpSpPr/>
          <p:nvPr/>
        </p:nvGrpSpPr>
        <p:grpSpPr>
          <a:xfrm>
            <a:off x="4108175" y="2982384"/>
            <a:ext cx="374040" cy="370184"/>
            <a:chOff x="4135263" y="2906184"/>
            <a:chExt cx="374040" cy="370184"/>
          </a:xfrm>
        </p:grpSpPr>
        <p:sp>
          <p:nvSpPr>
            <p:cNvPr id="12961" name="Google Shape;12961;p44"/>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44"/>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44"/>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44"/>
          <p:cNvGrpSpPr/>
          <p:nvPr/>
        </p:nvGrpSpPr>
        <p:grpSpPr>
          <a:xfrm>
            <a:off x="4656513" y="2982384"/>
            <a:ext cx="372676" cy="370184"/>
            <a:chOff x="4683601" y="2906184"/>
            <a:chExt cx="372676" cy="370184"/>
          </a:xfrm>
        </p:grpSpPr>
        <p:sp>
          <p:nvSpPr>
            <p:cNvPr id="12965" name="Google Shape;12965;p44"/>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44"/>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44"/>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44"/>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44"/>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44"/>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44"/>
          <p:cNvGrpSpPr/>
          <p:nvPr/>
        </p:nvGrpSpPr>
        <p:grpSpPr>
          <a:xfrm>
            <a:off x="843720" y="2982253"/>
            <a:ext cx="329134" cy="370132"/>
            <a:chOff x="870808" y="2906053"/>
            <a:chExt cx="329134" cy="370132"/>
          </a:xfrm>
        </p:grpSpPr>
        <p:sp>
          <p:nvSpPr>
            <p:cNvPr id="12972" name="Google Shape;12972;p44"/>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44"/>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44"/>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44"/>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44"/>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44"/>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44"/>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44"/>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44"/>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44"/>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44"/>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44"/>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44"/>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44"/>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44"/>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44"/>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44"/>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44"/>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44"/>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44"/>
          <p:cNvGrpSpPr/>
          <p:nvPr/>
        </p:nvGrpSpPr>
        <p:grpSpPr>
          <a:xfrm>
            <a:off x="1916790" y="2985269"/>
            <a:ext cx="374774" cy="364282"/>
            <a:chOff x="1943878" y="2909069"/>
            <a:chExt cx="374774" cy="364282"/>
          </a:xfrm>
        </p:grpSpPr>
        <p:sp>
          <p:nvSpPr>
            <p:cNvPr id="12992" name="Google Shape;12992;p44"/>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44"/>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44"/>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44"/>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44"/>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44"/>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44"/>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44"/>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44"/>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44"/>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44"/>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44"/>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44"/>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44"/>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44"/>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44"/>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44"/>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44"/>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44"/>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44"/>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44"/>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44"/>
          <p:cNvGrpSpPr/>
          <p:nvPr/>
        </p:nvGrpSpPr>
        <p:grpSpPr>
          <a:xfrm>
            <a:off x="1100984" y="3441461"/>
            <a:ext cx="328872" cy="370158"/>
            <a:chOff x="1128072" y="3365261"/>
            <a:chExt cx="328872" cy="370158"/>
          </a:xfrm>
        </p:grpSpPr>
        <p:sp>
          <p:nvSpPr>
            <p:cNvPr id="13014" name="Google Shape;13014;p44"/>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44"/>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44"/>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44"/>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44"/>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44"/>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44"/>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44"/>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44"/>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44"/>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44"/>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44"/>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44"/>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44"/>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44"/>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44"/>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44"/>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44"/>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44"/>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44"/>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44"/>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44"/>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44"/>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44"/>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44"/>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44"/>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44"/>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44"/>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44"/>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44"/>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44"/>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44"/>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44"/>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44"/>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44"/>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44"/>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44"/>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44"/>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44"/>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44"/>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44"/>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44"/>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44"/>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44"/>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44"/>
          <p:cNvGrpSpPr/>
          <p:nvPr/>
        </p:nvGrpSpPr>
        <p:grpSpPr>
          <a:xfrm>
            <a:off x="5749779" y="1591381"/>
            <a:ext cx="370866" cy="364151"/>
            <a:chOff x="5776868" y="1515181"/>
            <a:chExt cx="370866" cy="364151"/>
          </a:xfrm>
        </p:grpSpPr>
        <p:sp>
          <p:nvSpPr>
            <p:cNvPr id="13059" name="Google Shape;13059;p44"/>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44"/>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44"/>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44"/>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44"/>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44"/>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44"/>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44"/>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44"/>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44"/>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44"/>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44"/>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44"/>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44"/>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44"/>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44"/>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44"/>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6" name="Google Shape;13076;p44"/>
          <p:cNvGrpSpPr/>
          <p:nvPr/>
        </p:nvGrpSpPr>
        <p:grpSpPr>
          <a:xfrm>
            <a:off x="3550761" y="2509142"/>
            <a:ext cx="393660" cy="370079"/>
            <a:chOff x="3577849" y="2432942"/>
            <a:chExt cx="393660" cy="370079"/>
          </a:xfrm>
        </p:grpSpPr>
        <p:sp>
          <p:nvSpPr>
            <p:cNvPr id="13077" name="Google Shape;13077;p44"/>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44"/>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44"/>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44"/>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44"/>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44"/>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44"/>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44"/>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44"/>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44"/>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7" name="Google Shape;13087;p44"/>
          <p:cNvGrpSpPr/>
          <p:nvPr/>
        </p:nvGrpSpPr>
        <p:grpSpPr>
          <a:xfrm>
            <a:off x="2466911" y="3003237"/>
            <a:ext cx="370132" cy="328164"/>
            <a:chOff x="2493999" y="2927037"/>
            <a:chExt cx="370132" cy="328164"/>
          </a:xfrm>
        </p:grpSpPr>
        <p:sp>
          <p:nvSpPr>
            <p:cNvPr id="13088" name="Google Shape;13088;p44"/>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44"/>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44"/>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44"/>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44"/>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44"/>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44"/>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44"/>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44"/>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44"/>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44"/>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44"/>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44"/>
          <p:cNvGrpSpPr/>
          <p:nvPr/>
        </p:nvGrpSpPr>
        <p:grpSpPr>
          <a:xfrm>
            <a:off x="3562329" y="3026896"/>
            <a:ext cx="370315" cy="281028"/>
            <a:chOff x="3589417" y="2950696"/>
            <a:chExt cx="370315" cy="281028"/>
          </a:xfrm>
        </p:grpSpPr>
        <p:sp>
          <p:nvSpPr>
            <p:cNvPr id="13101" name="Google Shape;13101;p44"/>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44"/>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44"/>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44"/>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44"/>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44"/>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44"/>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44"/>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44"/>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44"/>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44"/>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44"/>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44"/>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44"/>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44"/>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44"/>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44"/>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44"/>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44"/>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44"/>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44"/>
          <p:cNvGrpSpPr/>
          <p:nvPr/>
        </p:nvGrpSpPr>
        <p:grpSpPr>
          <a:xfrm>
            <a:off x="3005623" y="2987918"/>
            <a:ext cx="396125" cy="359062"/>
            <a:chOff x="3032711" y="2911718"/>
            <a:chExt cx="396125" cy="359062"/>
          </a:xfrm>
        </p:grpSpPr>
        <p:sp>
          <p:nvSpPr>
            <p:cNvPr id="13122" name="Google Shape;13122;p44"/>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44"/>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44"/>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44"/>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44"/>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44"/>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44"/>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44"/>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44"/>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44"/>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44"/>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44"/>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4" name="Google Shape;13134;p44"/>
          <p:cNvGrpSpPr/>
          <p:nvPr/>
        </p:nvGrpSpPr>
        <p:grpSpPr>
          <a:xfrm>
            <a:off x="7390676" y="1589597"/>
            <a:ext cx="373174" cy="367692"/>
            <a:chOff x="7417764" y="1513397"/>
            <a:chExt cx="373174" cy="367692"/>
          </a:xfrm>
        </p:grpSpPr>
        <p:sp>
          <p:nvSpPr>
            <p:cNvPr id="13135" name="Google Shape;13135;p44"/>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44"/>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44"/>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44"/>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44"/>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44"/>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44"/>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44"/>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44"/>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44"/>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44"/>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44"/>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44"/>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44"/>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44"/>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44"/>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44"/>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44"/>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44"/>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44"/>
          <p:cNvGrpSpPr/>
          <p:nvPr/>
        </p:nvGrpSpPr>
        <p:grpSpPr>
          <a:xfrm>
            <a:off x="6844856" y="1590568"/>
            <a:ext cx="370132" cy="365672"/>
            <a:chOff x="6871944" y="1514368"/>
            <a:chExt cx="370132" cy="365672"/>
          </a:xfrm>
        </p:grpSpPr>
        <p:sp>
          <p:nvSpPr>
            <p:cNvPr id="13155" name="Google Shape;13155;p44"/>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44"/>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44"/>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44"/>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44"/>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44"/>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44"/>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44"/>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44"/>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44"/>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44"/>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44"/>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44"/>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44"/>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44"/>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44"/>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44"/>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44"/>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44"/>
          <p:cNvGrpSpPr/>
          <p:nvPr/>
        </p:nvGrpSpPr>
        <p:grpSpPr>
          <a:xfrm>
            <a:off x="6534843" y="3441461"/>
            <a:ext cx="400375" cy="370184"/>
            <a:chOff x="6561931" y="3365261"/>
            <a:chExt cx="400375" cy="370184"/>
          </a:xfrm>
        </p:grpSpPr>
        <p:sp>
          <p:nvSpPr>
            <p:cNvPr id="13174" name="Google Shape;13174;p44"/>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44"/>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44"/>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44"/>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44"/>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44"/>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44"/>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44"/>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44"/>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44"/>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44"/>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44"/>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44"/>
          <p:cNvGrpSpPr/>
          <p:nvPr/>
        </p:nvGrpSpPr>
        <p:grpSpPr>
          <a:xfrm>
            <a:off x="1915032" y="2062052"/>
            <a:ext cx="378315" cy="358695"/>
            <a:chOff x="1942120" y="1985852"/>
            <a:chExt cx="378315" cy="358695"/>
          </a:xfrm>
        </p:grpSpPr>
        <p:sp>
          <p:nvSpPr>
            <p:cNvPr id="13187" name="Google Shape;13187;p44"/>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44"/>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44"/>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44"/>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44"/>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44"/>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44"/>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44"/>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44"/>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44"/>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44"/>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44"/>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44"/>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44"/>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44"/>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44"/>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44"/>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44"/>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44"/>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44"/>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44"/>
          <p:cNvGrpSpPr/>
          <p:nvPr/>
        </p:nvGrpSpPr>
        <p:grpSpPr>
          <a:xfrm>
            <a:off x="1374327" y="2505418"/>
            <a:ext cx="364282" cy="374197"/>
            <a:chOff x="1401415" y="2429218"/>
            <a:chExt cx="364282" cy="374197"/>
          </a:xfrm>
        </p:grpSpPr>
        <p:sp>
          <p:nvSpPr>
            <p:cNvPr id="13208" name="Google Shape;13208;p44"/>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44"/>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44"/>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44"/>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44"/>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44"/>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44"/>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44"/>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44"/>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44"/>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44"/>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44"/>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44"/>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44"/>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44"/>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3" name="Google Shape;13223;p44"/>
          <p:cNvGrpSpPr/>
          <p:nvPr/>
        </p:nvGrpSpPr>
        <p:grpSpPr>
          <a:xfrm>
            <a:off x="7083339" y="3441461"/>
            <a:ext cx="400401" cy="370184"/>
            <a:chOff x="7110427" y="3365261"/>
            <a:chExt cx="400401" cy="370184"/>
          </a:xfrm>
        </p:grpSpPr>
        <p:sp>
          <p:nvSpPr>
            <p:cNvPr id="13224" name="Google Shape;13224;p44"/>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44"/>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44"/>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44"/>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44"/>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44"/>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44"/>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44"/>
          <p:cNvGrpSpPr/>
          <p:nvPr/>
        </p:nvGrpSpPr>
        <p:grpSpPr>
          <a:xfrm>
            <a:off x="7631861" y="3439337"/>
            <a:ext cx="400375" cy="370132"/>
            <a:chOff x="7658949" y="3363137"/>
            <a:chExt cx="400375" cy="370132"/>
          </a:xfrm>
        </p:grpSpPr>
        <p:sp>
          <p:nvSpPr>
            <p:cNvPr id="13232" name="Google Shape;13232;p44"/>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44"/>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44"/>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44"/>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44"/>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44"/>
          <p:cNvGrpSpPr/>
          <p:nvPr/>
        </p:nvGrpSpPr>
        <p:grpSpPr>
          <a:xfrm>
            <a:off x="3277393" y="3455589"/>
            <a:ext cx="356623" cy="370105"/>
            <a:chOff x="3307156" y="3365314"/>
            <a:chExt cx="356623" cy="370105"/>
          </a:xfrm>
        </p:grpSpPr>
        <p:sp>
          <p:nvSpPr>
            <p:cNvPr id="13238" name="Google Shape;13238;p44"/>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44"/>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44"/>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44"/>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44"/>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44"/>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44"/>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44"/>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44"/>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44"/>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44"/>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44"/>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44"/>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44"/>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44"/>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3" name="Google Shape;13253;p44"/>
          <p:cNvGrpSpPr/>
          <p:nvPr/>
        </p:nvGrpSpPr>
        <p:grpSpPr>
          <a:xfrm>
            <a:off x="7395319" y="2056307"/>
            <a:ext cx="372807" cy="370079"/>
            <a:chOff x="7422407" y="1980107"/>
            <a:chExt cx="372807" cy="370079"/>
          </a:xfrm>
        </p:grpSpPr>
        <p:sp>
          <p:nvSpPr>
            <p:cNvPr id="13254" name="Google Shape;13254;p44"/>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44"/>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44"/>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44"/>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44"/>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44"/>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44"/>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44"/>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44"/>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44"/>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44"/>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44"/>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44"/>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44"/>
          <p:cNvGrpSpPr/>
          <p:nvPr/>
        </p:nvGrpSpPr>
        <p:grpSpPr>
          <a:xfrm>
            <a:off x="6889053" y="2982384"/>
            <a:ext cx="289737" cy="370394"/>
            <a:chOff x="6916141" y="2906184"/>
            <a:chExt cx="289737" cy="370394"/>
          </a:xfrm>
        </p:grpSpPr>
        <p:sp>
          <p:nvSpPr>
            <p:cNvPr id="13268" name="Google Shape;13268;p44"/>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44"/>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44"/>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44"/>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44"/>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44"/>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44"/>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44"/>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44"/>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44"/>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44"/>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44"/>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44"/>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44"/>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44"/>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44"/>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44"/>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44"/>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44"/>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44"/>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44"/>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44"/>
          <p:cNvGrpSpPr/>
          <p:nvPr/>
        </p:nvGrpSpPr>
        <p:grpSpPr>
          <a:xfrm>
            <a:off x="7943106" y="2089777"/>
            <a:ext cx="372676" cy="331731"/>
            <a:chOff x="7970194" y="2013577"/>
            <a:chExt cx="372676" cy="331731"/>
          </a:xfrm>
        </p:grpSpPr>
        <p:sp>
          <p:nvSpPr>
            <p:cNvPr id="13290" name="Google Shape;13290;p44"/>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44"/>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44"/>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44"/>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44"/>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44"/>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44"/>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44"/>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44"/>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44"/>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44"/>
          <p:cNvGrpSpPr/>
          <p:nvPr/>
        </p:nvGrpSpPr>
        <p:grpSpPr>
          <a:xfrm>
            <a:off x="1389645" y="1588390"/>
            <a:ext cx="332964" cy="370158"/>
            <a:chOff x="1416733" y="1512190"/>
            <a:chExt cx="332964" cy="370158"/>
          </a:xfrm>
        </p:grpSpPr>
        <p:sp>
          <p:nvSpPr>
            <p:cNvPr id="13301" name="Google Shape;13301;p44"/>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44"/>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44"/>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44"/>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44"/>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44"/>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44"/>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44"/>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44"/>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44"/>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44"/>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44"/>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44"/>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44"/>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44"/>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44"/>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44"/>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44"/>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44"/>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0" name="Google Shape;13320;p44"/>
          <p:cNvGrpSpPr/>
          <p:nvPr/>
        </p:nvGrpSpPr>
        <p:grpSpPr>
          <a:xfrm>
            <a:off x="5219278" y="2982305"/>
            <a:ext cx="342852" cy="370079"/>
            <a:chOff x="5246366" y="2906105"/>
            <a:chExt cx="342852" cy="370079"/>
          </a:xfrm>
        </p:grpSpPr>
        <p:sp>
          <p:nvSpPr>
            <p:cNvPr id="13321" name="Google Shape;13321;p44"/>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44"/>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44"/>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44"/>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44"/>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44"/>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44"/>
          <p:cNvGrpSpPr/>
          <p:nvPr/>
        </p:nvGrpSpPr>
        <p:grpSpPr>
          <a:xfrm>
            <a:off x="822579" y="2511083"/>
            <a:ext cx="371259" cy="366249"/>
            <a:chOff x="849667" y="2434883"/>
            <a:chExt cx="371259" cy="366249"/>
          </a:xfrm>
        </p:grpSpPr>
        <p:sp>
          <p:nvSpPr>
            <p:cNvPr id="13328" name="Google Shape;13328;p44"/>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44"/>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44"/>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44"/>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44"/>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44"/>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44"/>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44"/>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44"/>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44"/>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44"/>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44"/>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44"/>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1" name="Google Shape;13341;p44"/>
          <p:cNvGrpSpPr/>
          <p:nvPr/>
        </p:nvGrpSpPr>
        <p:grpSpPr>
          <a:xfrm>
            <a:off x="4389938" y="3441566"/>
            <a:ext cx="332728" cy="370053"/>
            <a:chOff x="4417026" y="3365366"/>
            <a:chExt cx="332728" cy="370053"/>
          </a:xfrm>
        </p:grpSpPr>
        <p:sp>
          <p:nvSpPr>
            <p:cNvPr id="13342" name="Google Shape;13342;p44"/>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44"/>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44"/>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44"/>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44"/>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44"/>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44"/>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44"/>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44"/>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44"/>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44"/>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44"/>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44"/>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44"/>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44"/>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44"/>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44"/>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44"/>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44"/>
          <p:cNvGrpSpPr/>
          <p:nvPr/>
        </p:nvGrpSpPr>
        <p:grpSpPr>
          <a:xfrm>
            <a:off x="2469980" y="2056386"/>
            <a:ext cx="363994" cy="370105"/>
            <a:chOff x="2497068" y="1980186"/>
            <a:chExt cx="363994" cy="370105"/>
          </a:xfrm>
        </p:grpSpPr>
        <p:sp>
          <p:nvSpPr>
            <p:cNvPr id="13361" name="Google Shape;13361;p44"/>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44"/>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44"/>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44"/>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44"/>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44"/>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44"/>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44"/>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44"/>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44"/>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44"/>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44"/>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44"/>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44"/>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44"/>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44"/>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44"/>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44"/>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44"/>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44"/>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44"/>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44"/>
          <p:cNvGrpSpPr/>
          <p:nvPr/>
        </p:nvGrpSpPr>
        <p:grpSpPr>
          <a:xfrm>
            <a:off x="5793190" y="2982358"/>
            <a:ext cx="294904" cy="370027"/>
            <a:chOff x="5820278" y="2906158"/>
            <a:chExt cx="294904" cy="370027"/>
          </a:xfrm>
        </p:grpSpPr>
        <p:sp>
          <p:nvSpPr>
            <p:cNvPr id="13383" name="Google Shape;13383;p44"/>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44"/>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44"/>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44"/>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44"/>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44"/>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44"/>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0" name="Google Shape;13390;p44"/>
          <p:cNvGrpSpPr/>
          <p:nvPr/>
        </p:nvGrpSpPr>
        <p:grpSpPr>
          <a:xfrm>
            <a:off x="4919731" y="3459429"/>
            <a:ext cx="370132" cy="334223"/>
            <a:chOff x="4946819" y="3383229"/>
            <a:chExt cx="370132" cy="334223"/>
          </a:xfrm>
        </p:grpSpPr>
        <p:sp>
          <p:nvSpPr>
            <p:cNvPr id="13391" name="Google Shape;13391;p44"/>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44"/>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44"/>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44"/>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44"/>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44"/>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44"/>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44"/>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44"/>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44"/>
          <p:cNvGrpSpPr/>
          <p:nvPr/>
        </p:nvGrpSpPr>
        <p:grpSpPr>
          <a:xfrm>
            <a:off x="3011315" y="1615434"/>
            <a:ext cx="375482" cy="316072"/>
            <a:chOff x="3038403" y="1539234"/>
            <a:chExt cx="375482" cy="316072"/>
          </a:xfrm>
        </p:grpSpPr>
        <p:sp>
          <p:nvSpPr>
            <p:cNvPr id="13401" name="Google Shape;13401;p4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02" name="Google Shape;13402;p44"/>
            <p:cNvGrpSpPr/>
            <p:nvPr/>
          </p:nvGrpSpPr>
          <p:grpSpPr>
            <a:xfrm>
              <a:off x="3038403" y="1539234"/>
              <a:ext cx="375482" cy="316072"/>
              <a:chOff x="3038403" y="1539234"/>
              <a:chExt cx="375482" cy="316072"/>
            </a:xfrm>
          </p:grpSpPr>
          <p:sp>
            <p:nvSpPr>
              <p:cNvPr id="13403" name="Google Shape;13403;p44"/>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44"/>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44"/>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44"/>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44"/>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44"/>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44"/>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44"/>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44"/>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12" name="Google Shape;13412;p44"/>
          <p:cNvGrpSpPr/>
          <p:nvPr/>
        </p:nvGrpSpPr>
        <p:grpSpPr>
          <a:xfrm>
            <a:off x="6305777" y="2982331"/>
            <a:ext cx="360846" cy="370184"/>
            <a:chOff x="6332865" y="2906131"/>
            <a:chExt cx="360846" cy="370184"/>
          </a:xfrm>
        </p:grpSpPr>
        <p:sp>
          <p:nvSpPr>
            <p:cNvPr id="13413" name="Google Shape;13413;p44"/>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44"/>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44"/>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44"/>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44"/>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44"/>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44"/>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44"/>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44"/>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44"/>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44"/>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4" name="Google Shape;13424;p44"/>
          <p:cNvGrpSpPr/>
          <p:nvPr/>
        </p:nvGrpSpPr>
        <p:grpSpPr>
          <a:xfrm>
            <a:off x="4107991" y="1594266"/>
            <a:ext cx="370132" cy="358223"/>
            <a:chOff x="4135079" y="1518066"/>
            <a:chExt cx="370132" cy="358223"/>
          </a:xfrm>
        </p:grpSpPr>
        <p:sp>
          <p:nvSpPr>
            <p:cNvPr id="13425" name="Google Shape;13425;p44"/>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44"/>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44"/>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44"/>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44"/>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44"/>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44"/>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44"/>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44"/>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44"/>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44"/>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44"/>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44"/>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44"/>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44"/>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44"/>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44"/>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44"/>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44"/>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44"/>
          <p:cNvGrpSpPr/>
          <p:nvPr/>
        </p:nvGrpSpPr>
        <p:grpSpPr>
          <a:xfrm>
            <a:off x="6851780" y="2056334"/>
            <a:ext cx="361240" cy="370158"/>
            <a:chOff x="6878869" y="1980134"/>
            <a:chExt cx="361240" cy="370158"/>
          </a:xfrm>
        </p:grpSpPr>
        <p:sp>
          <p:nvSpPr>
            <p:cNvPr id="13445" name="Google Shape;13445;p44"/>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44"/>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44"/>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44"/>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44"/>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44"/>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44"/>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44"/>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44"/>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44"/>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44"/>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44"/>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44"/>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8" name="Google Shape;13458;p44"/>
          <p:cNvGrpSpPr/>
          <p:nvPr/>
        </p:nvGrpSpPr>
        <p:grpSpPr>
          <a:xfrm>
            <a:off x="2466911" y="2626233"/>
            <a:ext cx="370132" cy="259467"/>
            <a:chOff x="2493999" y="2550033"/>
            <a:chExt cx="370132" cy="259467"/>
          </a:xfrm>
        </p:grpSpPr>
        <p:sp>
          <p:nvSpPr>
            <p:cNvPr id="13459" name="Google Shape;13459;p44"/>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44"/>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44"/>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44"/>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44"/>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44"/>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44"/>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44"/>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44"/>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44"/>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44"/>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44"/>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44"/>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44"/>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44"/>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44"/>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44"/>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44"/>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44"/>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8" name="Google Shape;13478;p44"/>
          <p:cNvGrpSpPr/>
          <p:nvPr/>
        </p:nvGrpSpPr>
        <p:grpSpPr>
          <a:xfrm>
            <a:off x="1672614" y="3441461"/>
            <a:ext cx="281054" cy="370158"/>
            <a:chOff x="1699703" y="3365261"/>
            <a:chExt cx="281054" cy="370158"/>
          </a:xfrm>
        </p:grpSpPr>
        <p:sp>
          <p:nvSpPr>
            <p:cNvPr id="13479" name="Google Shape;13479;p44"/>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44"/>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44"/>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44"/>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44"/>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44"/>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44"/>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44"/>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44"/>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44"/>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44"/>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44"/>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44"/>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44"/>
          <p:cNvGrpSpPr/>
          <p:nvPr/>
        </p:nvGrpSpPr>
        <p:grpSpPr>
          <a:xfrm>
            <a:off x="7939722" y="1595630"/>
            <a:ext cx="369974" cy="355626"/>
            <a:chOff x="7966810" y="1519430"/>
            <a:chExt cx="369974" cy="355626"/>
          </a:xfrm>
        </p:grpSpPr>
        <p:sp>
          <p:nvSpPr>
            <p:cNvPr id="13493" name="Google Shape;13493;p44"/>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44"/>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44"/>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44"/>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44"/>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44"/>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44"/>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44"/>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44"/>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44"/>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44"/>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44"/>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44"/>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44"/>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44"/>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44"/>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44"/>
          <p:cNvGrpSpPr/>
          <p:nvPr/>
        </p:nvGrpSpPr>
        <p:grpSpPr>
          <a:xfrm>
            <a:off x="2765540" y="3441540"/>
            <a:ext cx="290445" cy="370079"/>
            <a:chOff x="2792628" y="3365340"/>
            <a:chExt cx="290445" cy="370079"/>
          </a:xfrm>
        </p:grpSpPr>
        <p:sp>
          <p:nvSpPr>
            <p:cNvPr id="13510" name="Google Shape;13510;p44"/>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44"/>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44"/>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44"/>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44"/>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44"/>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44"/>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44"/>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44"/>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44"/>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44"/>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44"/>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44"/>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44"/>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44"/>
          <p:cNvGrpSpPr/>
          <p:nvPr/>
        </p:nvGrpSpPr>
        <p:grpSpPr>
          <a:xfrm>
            <a:off x="1362497" y="2064517"/>
            <a:ext cx="388125" cy="353790"/>
            <a:chOff x="1389585" y="1988317"/>
            <a:chExt cx="388125" cy="353790"/>
          </a:xfrm>
        </p:grpSpPr>
        <p:sp>
          <p:nvSpPr>
            <p:cNvPr id="13525" name="Google Shape;13525;p44"/>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44"/>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44"/>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44"/>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44"/>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44"/>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44"/>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44"/>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44"/>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44"/>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44"/>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44"/>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44"/>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44"/>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44"/>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44"/>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44"/>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44"/>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44"/>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44"/>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44"/>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44"/>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44"/>
          <p:cNvGrpSpPr/>
          <p:nvPr/>
        </p:nvGrpSpPr>
        <p:grpSpPr>
          <a:xfrm>
            <a:off x="2465836" y="1588390"/>
            <a:ext cx="370158" cy="370158"/>
            <a:chOff x="2492924" y="1512190"/>
            <a:chExt cx="370158" cy="370158"/>
          </a:xfrm>
        </p:grpSpPr>
        <p:sp>
          <p:nvSpPr>
            <p:cNvPr id="13548" name="Google Shape;13548;p44"/>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44"/>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44"/>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44"/>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44"/>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44"/>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44"/>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44"/>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44"/>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44"/>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44"/>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44"/>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44"/>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44"/>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44"/>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44"/>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44"/>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44"/>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44"/>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44"/>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44"/>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44"/>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44"/>
          <p:cNvGrpSpPr/>
          <p:nvPr/>
        </p:nvGrpSpPr>
        <p:grpSpPr>
          <a:xfrm>
            <a:off x="1906481" y="1588443"/>
            <a:ext cx="393975" cy="370105"/>
            <a:chOff x="1933569" y="1512243"/>
            <a:chExt cx="393975" cy="370105"/>
          </a:xfrm>
        </p:grpSpPr>
        <p:sp>
          <p:nvSpPr>
            <p:cNvPr id="13571" name="Google Shape;13571;p44"/>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44"/>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44"/>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44"/>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44"/>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44"/>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44"/>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44"/>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44"/>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44"/>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44"/>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44"/>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44"/>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44"/>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44"/>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44"/>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44"/>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44"/>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44"/>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44"/>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44"/>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44"/>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44"/>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44"/>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44"/>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44"/>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44"/>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44"/>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44"/>
          <p:cNvGrpSpPr/>
          <p:nvPr/>
        </p:nvGrpSpPr>
        <p:grpSpPr>
          <a:xfrm>
            <a:off x="2209018" y="3441592"/>
            <a:ext cx="306471" cy="370000"/>
            <a:chOff x="2236106" y="3365392"/>
            <a:chExt cx="306471" cy="370000"/>
          </a:xfrm>
        </p:grpSpPr>
        <p:sp>
          <p:nvSpPr>
            <p:cNvPr id="13600" name="Google Shape;13600;p44"/>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44"/>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44"/>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44"/>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44"/>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44"/>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44"/>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44"/>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44"/>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44"/>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44"/>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44"/>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44"/>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44"/>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44"/>
          <p:cNvGrpSpPr/>
          <p:nvPr/>
        </p:nvGrpSpPr>
        <p:grpSpPr>
          <a:xfrm>
            <a:off x="5465735" y="3461763"/>
            <a:ext cx="375325" cy="329606"/>
            <a:chOff x="5492823" y="3385563"/>
            <a:chExt cx="375325" cy="329606"/>
          </a:xfrm>
        </p:grpSpPr>
        <p:sp>
          <p:nvSpPr>
            <p:cNvPr id="13615" name="Google Shape;13615;p44"/>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44"/>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44"/>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44"/>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44"/>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44"/>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44"/>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44"/>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44"/>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44"/>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44"/>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44"/>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44"/>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44"/>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44"/>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44"/>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44"/>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44"/>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44"/>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44"/>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44"/>
          <p:cNvGrpSpPr/>
          <p:nvPr/>
        </p:nvGrpSpPr>
        <p:grpSpPr>
          <a:xfrm>
            <a:off x="3014699" y="2077318"/>
            <a:ext cx="370158" cy="328164"/>
            <a:chOff x="3041787" y="2001118"/>
            <a:chExt cx="370158" cy="328164"/>
          </a:xfrm>
        </p:grpSpPr>
        <p:sp>
          <p:nvSpPr>
            <p:cNvPr id="13636" name="Google Shape;13636;p44"/>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44"/>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44"/>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44"/>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44"/>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44"/>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44"/>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44"/>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44"/>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44"/>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44"/>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44"/>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44"/>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44"/>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44"/>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44"/>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44"/>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44"/>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44"/>
          <p:cNvGrpSpPr/>
          <p:nvPr/>
        </p:nvGrpSpPr>
        <p:grpSpPr>
          <a:xfrm>
            <a:off x="5752796" y="2115325"/>
            <a:ext cx="372309" cy="328216"/>
            <a:chOff x="5779884" y="2039125"/>
            <a:chExt cx="372309" cy="328216"/>
          </a:xfrm>
        </p:grpSpPr>
        <p:sp>
          <p:nvSpPr>
            <p:cNvPr id="13655" name="Google Shape;13655;p44"/>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44"/>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44"/>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44"/>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44"/>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44"/>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44"/>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44"/>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44"/>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44"/>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44"/>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44"/>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44"/>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8" name="Google Shape;13668;p4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72"/>
        <p:cNvGrpSpPr/>
        <p:nvPr/>
      </p:nvGrpSpPr>
      <p:grpSpPr>
        <a:xfrm>
          <a:off x="0" y="0"/>
          <a:ext cx="0" cy="0"/>
          <a:chOff x="0" y="0"/>
          <a:chExt cx="0" cy="0"/>
        </a:xfrm>
      </p:grpSpPr>
      <p:grpSp>
        <p:nvGrpSpPr>
          <p:cNvPr id="13673" name="Google Shape;13673;p45"/>
          <p:cNvGrpSpPr/>
          <p:nvPr/>
        </p:nvGrpSpPr>
        <p:grpSpPr>
          <a:xfrm>
            <a:off x="853009" y="1981993"/>
            <a:ext cx="354610" cy="372358"/>
            <a:chOff x="878066" y="1981993"/>
            <a:chExt cx="354610" cy="372358"/>
          </a:xfrm>
        </p:grpSpPr>
        <p:sp>
          <p:nvSpPr>
            <p:cNvPr id="13674" name="Google Shape;13674;p45"/>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45"/>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45"/>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45"/>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45"/>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45"/>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45"/>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45"/>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45"/>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45"/>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45"/>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45"/>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45"/>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45"/>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45"/>
          <p:cNvGrpSpPr/>
          <p:nvPr/>
        </p:nvGrpSpPr>
        <p:grpSpPr>
          <a:xfrm>
            <a:off x="1320737" y="1982386"/>
            <a:ext cx="371650" cy="371624"/>
            <a:chOff x="1345794" y="1982386"/>
            <a:chExt cx="371650" cy="371624"/>
          </a:xfrm>
        </p:grpSpPr>
        <p:sp>
          <p:nvSpPr>
            <p:cNvPr id="13689" name="Google Shape;13689;p45"/>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45"/>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45"/>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45"/>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45"/>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45"/>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45"/>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45"/>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45"/>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45"/>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45"/>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45"/>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45"/>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45"/>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45"/>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45"/>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45"/>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45"/>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45"/>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45"/>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45"/>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45"/>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45"/>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45"/>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45"/>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45"/>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45"/>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45"/>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45"/>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45"/>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45"/>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45"/>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45"/>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45"/>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45"/>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45"/>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45"/>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6" name="Google Shape;13726;p45"/>
          <p:cNvGrpSpPr/>
          <p:nvPr/>
        </p:nvGrpSpPr>
        <p:grpSpPr>
          <a:xfrm>
            <a:off x="1796408" y="1981993"/>
            <a:ext cx="372410" cy="372410"/>
            <a:chOff x="1821465" y="1981993"/>
            <a:chExt cx="372410" cy="372410"/>
          </a:xfrm>
        </p:grpSpPr>
        <p:sp>
          <p:nvSpPr>
            <p:cNvPr id="13727" name="Google Shape;13727;p45"/>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45"/>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45"/>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45"/>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45"/>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45"/>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45"/>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45"/>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45"/>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45"/>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45"/>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45"/>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45"/>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45"/>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45"/>
          <p:cNvGrpSpPr/>
          <p:nvPr/>
        </p:nvGrpSpPr>
        <p:grpSpPr>
          <a:xfrm>
            <a:off x="2251291" y="1981809"/>
            <a:ext cx="415901" cy="372699"/>
            <a:chOff x="2276348" y="1981809"/>
            <a:chExt cx="415901" cy="372699"/>
          </a:xfrm>
        </p:grpSpPr>
        <p:sp>
          <p:nvSpPr>
            <p:cNvPr id="13742" name="Google Shape;13742;p45"/>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45"/>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45"/>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45"/>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45"/>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45"/>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45"/>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9" name="Google Shape;13749;p45"/>
          <p:cNvGrpSpPr/>
          <p:nvPr/>
        </p:nvGrpSpPr>
        <p:grpSpPr>
          <a:xfrm>
            <a:off x="2749297" y="2009990"/>
            <a:ext cx="372017" cy="316310"/>
            <a:chOff x="2774354" y="2009990"/>
            <a:chExt cx="372017" cy="316310"/>
          </a:xfrm>
        </p:grpSpPr>
        <p:sp>
          <p:nvSpPr>
            <p:cNvPr id="13750" name="Google Shape;13750;p45"/>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45"/>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45"/>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45"/>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45"/>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45"/>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45"/>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45"/>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45"/>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45"/>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45"/>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45"/>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45"/>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45"/>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45"/>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45"/>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45"/>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45"/>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45"/>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45"/>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45"/>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45"/>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45"/>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45"/>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45"/>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45"/>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6" name="Google Shape;13776;p45"/>
          <p:cNvGrpSpPr/>
          <p:nvPr/>
        </p:nvGrpSpPr>
        <p:grpSpPr>
          <a:xfrm>
            <a:off x="3697625" y="1981993"/>
            <a:ext cx="375818" cy="372043"/>
            <a:chOff x="3722682" y="1981993"/>
            <a:chExt cx="375818" cy="372043"/>
          </a:xfrm>
        </p:grpSpPr>
        <p:sp>
          <p:nvSpPr>
            <p:cNvPr id="13777" name="Google Shape;13777;p45"/>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45"/>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45"/>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45"/>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45"/>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45"/>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45"/>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45"/>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45"/>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45"/>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45"/>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45"/>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45"/>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45"/>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45"/>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2" name="Google Shape;13792;p45"/>
          <p:cNvGrpSpPr/>
          <p:nvPr/>
        </p:nvGrpSpPr>
        <p:grpSpPr>
          <a:xfrm>
            <a:off x="4176337" y="1981809"/>
            <a:ext cx="373538" cy="372305"/>
            <a:chOff x="4201394" y="1981809"/>
            <a:chExt cx="373538" cy="372305"/>
          </a:xfrm>
        </p:grpSpPr>
        <p:sp>
          <p:nvSpPr>
            <p:cNvPr id="13793" name="Google Shape;13793;p45"/>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45"/>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45"/>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45"/>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45"/>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45"/>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45"/>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45"/>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45"/>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45"/>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45"/>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45"/>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45"/>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45"/>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45"/>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45"/>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9" name="Google Shape;13809;p45"/>
          <p:cNvGrpSpPr/>
          <p:nvPr/>
        </p:nvGrpSpPr>
        <p:grpSpPr>
          <a:xfrm>
            <a:off x="4634601" y="1500266"/>
            <a:ext cx="422743" cy="377784"/>
            <a:chOff x="4659658" y="1500266"/>
            <a:chExt cx="422743" cy="377784"/>
          </a:xfrm>
        </p:grpSpPr>
        <p:sp>
          <p:nvSpPr>
            <p:cNvPr id="13810" name="Google Shape;13810;p45"/>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45"/>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45"/>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45"/>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45"/>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45"/>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45"/>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45"/>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45"/>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45"/>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45"/>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45"/>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45"/>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45"/>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45"/>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45"/>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45"/>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45"/>
          <p:cNvGrpSpPr/>
          <p:nvPr/>
        </p:nvGrpSpPr>
        <p:grpSpPr>
          <a:xfrm>
            <a:off x="5186349" y="1513504"/>
            <a:ext cx="260394" cy="351202"/>
            <a:chOff x="5211406" y="1513504"/>
            <a:chExt cx="260394" cy="351202"/>
          </a:xfrm>
        </p:grpSpPr>
        <p:sp>
          <p:nvSpPr>
            <p:cNvPr id="13828" name="Google Shape;13828;p45"/>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45"/>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45"/>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45"/>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45"/>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45"/>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45"/>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45"/>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45"/>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45"/>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45"/>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45"/>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45"/>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45"/>
          <p:cNvGrpSpPr/>
          <p:nvPr/>
        </p:nvGrpSpPr>
        <p:grpSpPr>
          <a:xfrm>
            <a:off x="5607545" y="1513216"/>
            <a:ext cx="366722" cy="351779"/>
            <a:chOff x="5632602" y="1513216"/>
            <a:chExt cx="366722" cy="351779"/>
          </a:xfrm>
        </p:grpSpPr>
        <p:sp>
          <p:nvSpPr>
            <p:cNvPr id="13842" name="Google Shape;13842;p45"/>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45"/>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45"/>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45"/>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45"/>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45"/>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45"/>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45"/>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0" name="Google Shape;13850;p45"/>
          <p:cNvGrpSpPr/>
          <p:nvPr/>
        </p:nvGrpSpPr>
        <p:grpSpPr>
          <a:xfrm>
            <a:off x="6064315" y="1527136"/>
            <a:ext cx="401902" cy="323965"/>
            <a:chOff x="6089372" y="1527136"/>
            <a:chExt cx="401902" cy="323965"/>
          </a:xfrm>
        </p:grpSpPr>
        <p:sp>
          <p:nvSpPr>
            <p:cNvPr id="13851" name="Google Shape;13851;p45"/>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45"/>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45"/>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45"/>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45"/>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45"/>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45"/>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45"/>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45"/>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45"/>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45"/>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45"/>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45"/>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45"/>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45"/>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45"/>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45"/>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45"/>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45"/>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45"/>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45"/>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45"/>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45"/>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45"/>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45"/>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45"/>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45"/>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45"/>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45"/>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45"/>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1" name="Google Shape;13881;p45"/>
          <p:cNvGrpSpPr/>
          <p:nvPr/>
        </p:nvGrpSpPr>
        <p:grpSpPr>
          <a:xfrm>
            <a:off x="6554378" y="1527897"/>
            <a:ext cx="370103" cy="322445"/>
            <a:chOff x="6579435" y="1527897"/>
            <a:chExt cx="370103" cy="322445"/>
          </a:xfrm>
        </p:grpSpPr>
        <p:sp>
          <p:nvSpPr>
            <p:cNvPr id="13882" name="Google Shape;13882;p45"/>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45"/>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45"/>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45"/>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45"/>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45"/>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45"/>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45"/>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45"/>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45"/>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45"/>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45"/>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45"/>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45"/>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45"/>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45"/>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45"/>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45"/>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45"/>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45"/>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45"/>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45"/>
          <p:cNvGrpSpPr/>
          <p:nvPr/>
        </p:nvGrpSpPr>
        <p:grpSpPr>
          <a:xfrm>
            <a:off x="6963830" y="1538854"/>
            <a:ext cx="499920" cy="300136"/>
            <a:chOff x="6988887" y="1538854"/>
            <a:chExt cx="499920" cy="300136"/>
          </a:xfrm>
        </p:grpSpPr>
        <p:sp>
          <p:nvSpPr>
            <p:cNvPr id="13904" name="Google Shape;13904;p45"/>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45"/>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45"/>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45"/>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45"/>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45"/>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45"/>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45"/>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45"/>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45"/>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45"/>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45"/>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45"/>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45"/>
          <p:cNvGrpSpPr/>
          <p:nvPr/>
        </p:nvGrpSpPr>
        <p:grpSpPr>
          <a:xfrm>
            <a:off x="8025302" y="1520687"/>
            <a:ext cx="279321" cy="336837"/>
            <a:chOff x="8050359" y="1520687"/>
            <a:chExt cx="279321" cy="336837"/>
          </a:xfrm>
        </p:grpSpPr>
        <p:sp>
          <p:nvSpPr>
            <p:cNvPr id="13918" name="Google Shape;13918;p45"/>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45"/>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45"/>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45"/>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45"/>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45"/>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45"/>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45"/>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45"/>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45"/>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45"/>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45"/>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45"/>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45"/>
          <p:cNvGrpSpPr/>
          <p:nvPr/>
        </p:nvGrpSpPr>
        <p:grpSpPr>
          <a:xfrm>
            <a:off x="6068850" y="2461832"/>
            <a:ext cx="364441" cy="339091"/>
            <a:chOff x="6093907" y="2461832"/>
            <a:chExt cx="364441" cy="339091"/>
          </a:xfrm>
        </p:grpSpPr>
        <p:sp>
          <p:nvSpPr>
            <p:cNvPr id="13932" name="Google Shape;13932;p45"/>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45"/>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45"/>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45"/>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45"/>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45"/>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45"/>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45"/>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45"/>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45"/>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45"/>
          <p:cNvGrpSpPr/>
          <p:nvPr/>
        </p:nvGrpSpPr>
        <p:grpSpPr>
          <a:xfrm>
            <a:off x="4651274" y="1980866"/>
            <a:ext cx="377680" cy="377680"/>
            <a:chOff x="4676331" y="1980866"/>
            <a:chExt cx="377680" cy="377680"/>
          </a:xfrm>
        </p:grpSpPr>
        <p:sp>
          <p:nvSpPr>
            <p:cNvPr id="13943" name="Google Shape;13943;p45"/>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45"/>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45"/>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45"/>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45"/>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45"/>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45"/>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45"/>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45"/>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45"/>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45"/>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45"/>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45"/>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45"/>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45"/>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45"/>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45"/>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45"/>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45"/>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45"/>
          <p:cNvGrpSpPr/>
          <p:nvPr/>
        </p:nvGrpSpPr>
        <p:grpSpPr>
          <a:xfrm>
            <a:off x="7501185" y="1522968"/>
            <a:ext cx="357651" cy="332275"/>
            <a:chOff x="7526242" y="1522968"/>
            <a:chExt cx="357651" cy="332275"/>
          </a:xfrm>
        </p:grpSpPr>
        <p:sp>
          <p:nvSpPr>
            <p:cNvPr id="13963" name="Google Shape;13963;p45"/>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45"/>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45"/>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45"/>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45"/>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45"/>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45"/>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45"/>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45"/>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45"/>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45"/>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45"/>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45"/>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45"/>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45"/>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45"/>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45"/>
          <p:cNvGrpSpPr/>
          <p:nvPr/>
        </p:nvGrpSpPr>
        <p:grpSpPr>
          <a:xfrm>
            <a:off x="3225729" y="1982386"/>
            <a:ext cx="371650" cy="371624"/>
            <a:chOff x="3250786" y="1982386"/>
            <a:chExt cx="371650" cy="371624"/>
          </a:xfrm>
        </p:grpSpPr>
        <p:sp>
          <p:nvSpPr>
            <p:cNvPr id="13980" name="Google Shape;13980;p45"/>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45"/>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45"/>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45"/>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45"/>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45"/>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45"/>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45"/>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45"/>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45"/>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45"/>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45"/>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45"/>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45"/>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45"/>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45"/>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45"/>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45"/>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45"/>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45"/>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45"/>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45"/>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45"/>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45"/>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45"/>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45"/>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45"/>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45"/>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45"/>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45"/>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45"/>
          <p:cNvGrpSpPr/>
          <p:nvPr/>
        </p:nvGrpSpPr>
        <p:grpSpPr>
          <a:xfrm>
            <a:off x="1317329" y="2916322"/>
            <a:ext cx="373538" cy="331515"/>
            <a:chOff x="1342386" y="2916322"/>
            <a:chExt cx="373538" cy="331515"/>
          </a:xfrm>
        </p:grpSpPr>
        <p:sp>
          <p:nvSpPr>
            <p:cNvPr id="14011" name="Google Shape;14011;p45"/>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45"/>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45"/>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45"/>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45"/>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45"/>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45"/>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45"/>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45"/>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45"/>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45"/>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45"/>
          <p:cNvGrpSpPr/>
          <p:nvPr/>
        </p:nvGrpSpPr>
        <p:grpSpPr>
          <a:xfrm>
            <a:off x="2269065" y="2946600"/>
            <a:ext cx="373931" cy="271351"/>
            <a:chOff x="2294122" y="2946600"/>
            <a:chExt cx="373931" cy="271351"/>
          </a:xfrm>
        </p:grpSpPr>
        <p:sp>
          <p:nvSpPr>
            <p:cNvPr id="14023" name="Google Shape;14023;p45"/>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45"/>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45"/>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45"/>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45"/>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45"/>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45"/>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45"/>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45"/>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45"/>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45"/>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45"/>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45"/>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45"/>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45"/>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45"/>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45"/>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45"/>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45"/>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45"/>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45"/>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45"/>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45"/>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45"/>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45"/>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45"/>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45"/>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45"/>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45"/>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45"/>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3" name="Google Shape;14053;p45"/>
          <p:cNvGrpSpPr/>
          <p:nvPr/>
        </p:nvGrpSpPr>
        <p:grpSpPr>
          <a:xfrm>
            <a:off x="2744762" y="2907251"/>
            <a:ext cx="373905" cy="349682"/>
            <a:chOff x="2769819" y="2907251"/>
            <a:chExt cx="373905" cy="349682"/>
          </a:xfrm>
        </p:grpSpPr>
        <p:sp>
          <p:nvSpPr>
            <p:cNvPr id="14054" name="Google Shape;14054;p45"/>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45"/>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45"/>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45"/>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45"/>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45"/>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45"/>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45"/>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45"/>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45"/>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45"/>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45"/>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45"/>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45"/>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45"/>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45"/>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45"/>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1" name="Google Shape;14071;p45"/>
          <p:cNvGrpSpPr/>
          <p:nvPr/>
        </p:nvGrpSpPr>
        <p:grpSpPr>
          <a:xfrm>
            <a:off x="3221193" y="2895245"/>
            <a:ext cx="375792" cy="373800"/>
            <a:chOff x="3246251" y="2895245"/>
            <a:chExt cx="375792" cy="373800"/>
          </a:xfrm>
        </p:grpSpPr>
        <p:sp>
          <p:nvSpPr>
            <p:cNvPr id="14072" name="Google Shape;14072;p45"/>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45"/>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45"/>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45"/>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45"/>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45"/>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45"/>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45"/>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45"/>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45"/>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45"/>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45"/>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45"/>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45"/>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6" name="Google Shape;14086;p45"/>
          <p:cNvGrpSpPr/>
          <p:nvPr/>
        </p:nvGrpSpPr>
        <p:grpSpPr>
          <a:xfrm>
            <a:off x="3766125" y="2895454"/>
            <a:ext cx="234650" cy="373590"/>
            <a:chOff x="3791182" y="2895454"/>
            <a:chExt cx="234650" cy="373590"/>
          </a:xfrm>
        </p:grpSpPr>
        <p:sp>
          <p:nvSpPr>
            <p:cNvPr id="14087" name="Google Shape;14087;p45"/>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45"/>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45"/>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45"/>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45"/>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45"/>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45"/>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45"/>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45"/>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6" name="Google Shape;14096;p45"/>
          <p:cNvGrpSpPr/>
          <p:nvPr/>
        </p:nvGrpSpPr>
        <p:grpSpPr>
          <a:xfrm>
            <a:off x="7017938" y="2489463"/>
            <a:ext cx="364441" cy="256225"/>
            <a:chOff x="7042995" y="2489463"/>
            <a:chExt cx="364441" cy="256225"/>
          </a:xfrm>
        </p:grpSpPr>
        <p:sp>
          <p:nvSpPr>
            <p:cNvPr id="14097" name="Google Shape;14097;p45"/>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45"/>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45"/>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45"/>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45"/>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45"/>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45"/>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45"/>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45"/>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45"/>
          <p:cNvGrpSpPr/>
          <p:nvPr/>
        </p:nvGrpSpPr>
        <p:grpSpPr>
          <a:xfrm>
            <a:off x="7492115" y="2437007"/>
            <a:ext cx="364284" cy="361243"/>
            <a:chOff x="7517172" y="2437007"/>
            <a:chExt cx="364284" cy="361243"/>
          </a:xfrm>
        </p:grpSpPr>
        <p:sp>
          <p:nvSpPr>
            <p:cNvPr id="14107" name="Google Shape;14107;p45"/>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45"/>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45"/>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45"/>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45"/>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45"/>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45"/>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45"/>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45"/>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45"/>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45"/>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45"/>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45"/>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45"/>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45"/>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45"/>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45"/>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45"/>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45"/>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45"/>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45"/>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8" name="Google Shape;14128;p45"/>
          <p:cNvGrpSpPr/>
          <p:nvPr/>
        </p:nvGrpSpPr>
        <p:grpSpPr>
          <a:xfrm>
            <a:off x="7981418" y="2436954"/>
            <a:ext cx="335290" cy="361321"/>
            <a:chOff x="8006475" y="2436954"/>
            <a:chExt cx="335290" cy="361321"/>
          </a:xfrm>
        </p:grpSpPr>
        <p:sp>
          <p:nvSpPr>
            <p:cNvPr id="14129" name="Google Shape;14129;p45"/>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45"/>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45"/>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45"/>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45"/>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45"/>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45"/>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45"/>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45"/>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45"/>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45"/>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45"/>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45"/>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45"/>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45"/>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45"/>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45"/>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45"/>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45"/>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45"/>
          <p:cNvGrpSpPr/>
          <p:nvPr/>
        </p:nvGrpSpPr>
        <p:grpSpPr>
          <a:xfrm>
            <a:off x="5571604" y="2909139"/>
            <a:ext cx="394326" cy="349682"/>
            <a:chOff x="5596661" y="2909139"/>
            <a:chExt cx="394326" cy="349682"/>
          </a:xfrm>
        </p:grpSpPr>
        <p:sp>
          <p:nvSpPr>
            <p:cNvPr id="14149" name="Google Shape;14149;p45"/>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45"/>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45"/>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45"/>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45"/>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45"/>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45"/>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45"/>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45"/>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45"/>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45"/>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45"/>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45"/>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45"/>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45"/>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45"/>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5" name="Google Shape;14165;p45"/>
          <p:cNvGrpSpPr/>
          <p:nvPr/>
        </p:nvGrpSpPr>
        <p:grpSpPr>
          <a:xfrm>
            <a:off x="849601" y="2914408"/>
            <a:ext cx="356891" cy="335709"/>
            <a:chOff x="874658" y="2914408"/>
            <a:chExt cx="356891" cy="335709"/>
          </a:xfrm>
        </p:grpSpPr>
        <p:sp>
          <p:nvSpPr>
            <p:cNvPr id="14166" name="Google Shape;14166;p45"/>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45"/>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45"/>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45"/>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45"/>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45"/>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45"/>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45"/>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45"/>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45"/>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45"/>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45"/>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45"/>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45"/>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45"/>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45"/>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45"/>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45"/>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45"/>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45"/>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45"/>
          <p:cNvGrpSpPr/>
          <p:nvPr/>
        </p:nvGrpSpPr>
        <p:grpSpPr>
          <a:xfrm>
            <a:off x="4205855" y="2929193"/>
            <a:ext cx="308813" cy="306165"/>
            <a:chOff x="4230912" y="2929193"/>
            <a:chExt cx="308813" cy="306165"/>
          </a:xfrm>
        </p:grpSpPr>
        <p:sp>
          <p:nvSpPr>
            <p:cNvPr id="14187" name="Google Shape;14187;p45"/>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45"/>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45"/>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45"/>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45"/>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45"/>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45"/>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45"/>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45"/>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45"/>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45"/>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45"/>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45"/>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45"/>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45"/>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2" name="Google Shape;14202;p45"/>
          <p:cNvGrpSpPr/>
          <p:nvPr/>
        </p:nvGrpSpPr>
        <p:grpSpPr>
          <a:xfrm>
            <a:off x="4602829" y="3401089"/>
            <a:ext cx="409111" cy="267944"/>
            <a:chOff x="4627886" y="3401089"/>
            <a:chExt cx="409111" cy="267944"/>
          </a:xfrm>
        </p:grpSpPr>
        <p:sp>
          <p:nvSpPr>
            <p:cNvPr id="14203" name="Google Shape;14203;p45"/>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45"/>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45"/>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45"/>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45"/>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45"/>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45"/>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45"/>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45"/>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45"/>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45"/>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45"/>
          <p:cNvGrpSpPr/>
          <p:nvPr/>
        </p:nvGrpSpPr>
        <p:grpSpPr>
          <a:xfrm>
            <a:off x="4627419" y="2898915"/>
            <a:ext cx="386016" cy="384495"/>
            <a:chOff x="4652476" y="2898915"/>
            <a:chExt cx="386016" cy="384495"/>
          </a:xfrm>
        </p:grpSpPr>
        <p:sp>
          <p:nvSpPr>
            <p:cNvPr id="14215" name="Google Shape;14215;p45"/>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45"/>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45"/>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45"/>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45"/>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45"/>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45"/>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45"/>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45"/>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45"/>
          <p:cNvGrpSpPr/>
          <p:nvPr/>
        </p:nvGrpSpPr>
        <p:grpSpPr>
          <a:xfrm>
            <a:off x="5131874" y="2922194"/>
            <a:ext cx="324699" cy="347611"/>
            <a:chOff x="5156931" y="2922194"/>
            <a:chExt cx="324699" cy="347611"/>
          </a:xfrm>
        </p:grpSpPr>
        <p:sp>
          <p:nvSpPr>
            <p:cNvPr id="14225" name="Google Shape;14225;p45"/>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45"/>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45"/>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45"/>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45"/>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45"/>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45"/>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45"/>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45"/>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45"/>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45"/>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45"/>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45"/>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45"/>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45"/>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45"/>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1" name="Google Shape;14241;p45"/>
          <p:cNvGrpSpPr/>
          <p:nvPr/>
        </p:nvGrpSpPr>
        <p:grpSpPr>
          <a:xfrm>
            <a:off x="6061274" y="2905337"/>
            <a:ext cx="364441" cy="364834"/>
            <a:chOff x="6086331" y="2905337"/>
            <a:chExt cx="364441" cy="364834"/>
          </a:xfrm>
        </p:grpSpPr>
        <p:sp>
          <p:nvSpPr>
            <p:cNvPr id="14242" name="Google Shape;14242;p45"/>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45"/>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45"/>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45"/>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45"/>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45"/>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8" name="Google Shape;14248;p45"/>
          <p:cNvGrpSpPr/>
          <p:nvPr/>
        </p:nvGrpSpPr>
        <p:grpSpPr>
          <a:xfrm>
            <a:off x="6529002" y="2907251"/>
            <a:ext cx="377706" cy="377680"/>
            <a:chOff x="6554059" y="2907251"/>
            <a:chExt cx="377706" cy="377680"/>
          </a:xfrm>
        </p:grpSpPr>
        <p:sp>
          <p:nvSpPr>
            <p:cNvPr id="14249" name="Google Shape;14249;p45"/>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45"/>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45"/>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45"/>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45"/>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45"/>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45"/>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45"/>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45"/>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45"/>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45"/>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45"/>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45"/>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45"/>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45"/>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45"/>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45"/>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45"/>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45"/>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45"/>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45"/>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45"/>
          <p:cNvGrpSpPr/>
          <p:nvPr/>
        </p:nvGrpSpPr>
        <p:grpSpPr>
          <a:xfrm>
            <a:off x="7466739" y="2945446"/>
            <a:ext cx="400801" cy="317542"/>
            <a:chOff x="7491796" y="2945446"/>
            <a:chExt cx="400801" cy="317542"/>
          </a:xfrm>
        </p:grpSpPr>
        <p:sp>
          <p:nvSpPr>
            <p:cNvPr id="14271" name="Google Shape;14271;p45"/>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45"/>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45"/>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45"/>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45"/>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45"/>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45"/>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45"/>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45"/>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45"/>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45"/>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45"/>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45"/>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45"/>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45"/>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45"/>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45"/>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45"/>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45"/>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45"/>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45"/>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45"/>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45"/>
          <p:cNvGrpSpPr/>
          <p:nvPr/>
        </p:nvGrpSpPr>
        <p:grpSpPr>
          <a:xfrm>
            <a:off x="7020586" y="2907723"/>
            <a:ext cx="345304" cy="365857"/>
            <a:chOff x="7045643" y="2907723"/>
            <a:chExt cx="345304" cy="365857"/>
          </a:xfrm>
        </p:grpSpPr>
        <p:sp>
          <p:nvSpPr>
            <p:cNvPr id="14294" name="Google Shape;14294;p45"/>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45"/>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45"/>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45"/>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45"/>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45"/>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45"/>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45"/>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45"/>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45"/>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45"/>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45"/>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45"/>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45"/>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45"/>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45"/>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45"/>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45"/>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45"/>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3" name="Google Shape;14313;p45"/>
          <p:cNvGrpSpPr/>
          <p:nvPr/>
        </p:nvGrpSpPr>
        <p:grpSpPr>
          <a:xfrm>
            <a:off x="7967786" y="2907251"/>
            <a:ext cx="347794" cy="366328"/>
            <a:chOff x="7992843" y="2907251"/>
            <a:chExt cx="347794" cy="366328"/>
          </a:xfrm>
        </p:grpSpPr>
        <p:sp>
          <p:nvSpPr>
            <p:cNvPr id="14314" name="Google Shape;14314;p45"/>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45"/>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45"/>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45"/>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45"/>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45"/>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45"/>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45"/>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45"/>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45"/>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45"/>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45"/>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45"/>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45"/>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45"/>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45"/>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45"/>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45"/>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45"/>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45"/>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45"/>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45"/>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45"/>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45"/>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45"/>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45"/>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45"/>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45"/>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45"/>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45"/>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45"/>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45"/>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45"/>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7" name="Google Shape;14347;p45"/>
          <p:cNvGrpSpPr/>
          <p:nvPr/>
        </p:nvGrpSpPr>
        <p:grpSpPr>
          <a:xfrm>
            <a:off x="848841" y="1512377"/>
            <a:ext cx="398127" cy="353457"/>
            <a:chOff x="873898" y="1512377"/>
            <a:chExt cx="398127" cy="353457"/>
          </a:xfrm>
        </p:grpSpPr>
        <p:sp>
          <p:nvSpPr>
            <p:cNvPr id="14348" name="Google Shape;14348;p45"/>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45"/>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45"/>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45"/>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45"/>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45"/>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45"/>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45"/>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45"/>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45"/>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45"/>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45"/>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45"/>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45"/>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45"/>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45"/>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45"/>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45"/>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45"/>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45"/>
          <p:cNvGrpSpPr/>
          <p:nvPr/>
        </p:nvGrpSpPr>
        <p:grpSpPr>
          <a:xfrm>
            <a:off x="1399067" y="1515680"/>
            <a:ext cx="246762" cy="347139"/>
            <a:chOff x="1424125" y="1515680"/>
            <a:chExt cx="246762" cy="347139"/>
          </a:xfrm>
        </p:grpSpPr>
        <p:sp>
          <p:nvSpPr>
            <p:cNvPr id="14368" name="Google Shape;14368;p45"/>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45"/>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45"/>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45"/>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45"/>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45"/>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45"/>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45"/>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45"/>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45"/>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45"/>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45"/>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45"/>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45"/>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45"/>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45"/>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45"/>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45"/>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45"/>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45"/>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45"/>
          <p:cNvGrpSpPr/>
          <p:nvPr/>
        </p:nvGrpSpPr>
        <p:grpSpPr>
          <a:xfrm>
            <a:off x="2294441" y="1512744"/>
            <a:ext cx="352697" cy="352723"/>
            <a:chOff x="2319498" y="1512744"/>
            <a:chExt cx="352697" cy="352723"/>
          </a:xfrm>
        </p:grpSpPr>
        <p:sp>
          <p:nvSpPr>
            <p:cNvPr id="14389" name="Google Shape;14389;p45"/>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45"/>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45"/>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45"/>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45"/>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45"/>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45"/>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45"/>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45"/>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45"/>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45"/>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45"/>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45"/>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45"/>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45"/>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45"/>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45"/>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45"/>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45"/>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45"/>
          <p:cNvGrpSpPr/>
          <p:nvPr/>
        </p:nvGrpSpPr>
        <p:grpSpPr>
          <a:xfrm>
            <a:off x="4211544" y="1512666"/>
            <a:ext cx="312981" cy="352697"/>
            <a:chOff x="4236601" y="1512666"/>
            <a:chExt cx="312981" cy="352697"/>
          </a:xfrm>
        </p:grpSpPr>
        <p:sp>
          <p:nvSpPr>
            <p:cNvPr id="14409" name="Google Shape;14409;p45"/>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45"/>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45"/>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45"/>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45"/>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45"/>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45"/>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45"/>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45"/>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45"/>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45"/>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45"/>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45"/>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45"/>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3" name="Google Shape;14423;p45"/>
          <p:cNvGrpSpPr/>
          <p:nvPr/>
        </p:nvGrpSpPr>
        <p:grpSpPr>
          <a:xfrm>
            <a:off x="824618" y="3347716"/>
            <a:ext cx="346300" cy="375818"/>
            <a:chOff x="849675" y="3347716"/>
            <a:chExt cx="346300" cy="375818"/>
          </a:xfrm>
        </p:grpSpPr>
        <p:sp>
          <p:nvSpPr>
            <p:cNvPr id="14424" name="Google Shape;14424;p45"/>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45"/>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45"/>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45"/>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45"/>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45"/>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45"/>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45"/>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45"/>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45"/>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45"/>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45"/>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45"/>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45"/>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45"/>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45"/>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45"/>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1" name="Google Shape;14441;p45"/>
          <p:cNvGrpSpPr/>
          <p:nvPr/>
        </p:nvGrpSpPr>
        <p:grpSpPr>
          <a:xfrm>
            <a:off x="1299162" y="3399202"/>
            <a:ext cx="376578" cy="272846"/>
            <a:chOff x="1324219" y="3399202"/>
            <a:chExt cx="376578" cy="272846"/>
          </a:xfrm>
        </p:grpSpPr>
        <p:sp>
          <p:nvSpPr>
            <p:cNvPr id="14442" name="Google Shape;14442;p45"/>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45"/>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45"/>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45"/>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45"/>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45"/>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45"/>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45"/>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45"/>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45"/>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45"/>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45"/>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45"/>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45"/>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45"/>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45"/>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45"/>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45"/>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45"/>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45"/>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45"/>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45"/>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45"/>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45"/>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45"/>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45"/>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45"/>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45"/>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45"/>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45"/>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45"/>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45"/>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45"/>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5" name="Google Shape;14475;p45"/>
          <p:cNvGrpSpPr/>
          <p:nvPr/>
        </p:nvGrpSpPr>
        <p:grpSpPr>
          <a:xfrm>
            <a:off x="1773706" y="3395401"/>
            <a:ext cx="376185" cy="280448"/>
            <a:chOff x="1798763" y="3395401"/>
            <a:chExt cx="376185" cy="280448"/>
          </a:xfrm>
        </p:grpSpPr>
        <p:sp>
          <p:nvSpPr>
            <p:cNvPr id="14476" name="Google Shape;14476;p45"/>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45"/>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45"/>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45"/>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45"/>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45"/>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45"/>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45"/>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45"/>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45"/>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45"/>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45"/>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45"/>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45"/>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45"/>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45"/>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45"/>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45"/>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45"/>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45"/>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45"/>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45"/>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45"/>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45"/>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45"/>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45"/>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45"/>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45"/>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45"/>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45"/>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45"/>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7" name="Google Shape;14507;p45"/>
          <p:cNvGrpSpPr/>
          <p:nvPr/>
        </p:nvGrpSpPr>
        <p:grpSpPr>
          <a:xfrm>
            <a:off x="2248250" y="3378754"/>
            <a:ext cx="375818" cy="313374"/>
            <a:chOff x="2273307" y="3378754"/>
            <a:chExt cx="375818" cy="313374"/>
          </a:xfrm>
        </p:grpSpPr>
        <p:sp>
          <p:nvSpPr>
            <p:cNvPr id="14508" name="Google Shape;14508;p45"/>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45"/>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45"/>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45"/>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45"/>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45"/>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45"/>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45"/>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45"/>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45"/>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45"/>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45"/>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45"/>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45"/>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45"/>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45"/>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45"/>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45"/>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45"/>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45"/>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45"/>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45"/>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45"/>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45"/>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45"/>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45"/>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45"/>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45"/>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45"/>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45"/>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45"/>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45"/>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45"/>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45"/>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45"/>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45"/>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45"/>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45"/>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45"/>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45"/>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45"/>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45"/>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45"/>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45"/>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45"/>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45"/>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45"/>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45"/>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45"/>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45"/>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45"/>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45"/>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45"/>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45"/>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45"/>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45"/>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45"/>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45"/>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45"/>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45"/>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45"/>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45"/>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45"/>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45"/>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45"/>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45"/>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45"/>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45"/>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45"/>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45"/>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45"/>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45"/>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45"/>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45"/>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45"/>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45"/>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45"/>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45"/>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45"/>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45"/>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45"/>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45"/>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45"/>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45"/>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2" name="Google Shape;14592;p45"/>
          <p:cNvGrpSpPr/>
          <p:nvPr/>
        </p:nvGrpSpPr>
        <p:grpSpPr>
          <a:xfrm>
            <a:off x="2722427" y="3359460"/>
            <a:ext cx="377706" cy="352330"/>
            <a:chOff x="2747484" y="3359460"/>
            <a:chExt cx="377706" cy="352330"/>
          </a:xfrm>
        </p:grpSpPr>
        <p:sp>
          <p:nvSpPr>
            <p:cNvPr id="14593" name="Google Shape;14593;p45"/>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45"/>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45"/>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45"/>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45"/>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45"/>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45"/>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45"/>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45"/>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45"/>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45"/>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45"/>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45"/>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45"/>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45"/>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45"/>
          <p:cNvGrpSpPr/>
          <p:nvPr/>
        </p:nvGrpSpPr>
        <p:grpSpPr>
          <a:xfrm>
            <a:off x="3671148" y="3371938"/>
            <a:ext cx="375792" cy="327373"/>
            <a:chOff x="3696205" y="3371938"/>
            <a:chExt cx="375792" cy="327373"/>
          </a:xfrm>
        </p:grpSpPr>
        <p:sp>
          <p:nvSpPr>
            <p:cNvPr id="14609" name="Google Shape;14609;p45"/>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45"/>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45"/>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45"/>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45"/>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45"/>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45"/>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45"/>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45"/>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45"/>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45"/>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45"/>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45"/>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45"/>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45"/>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45"/>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45"/>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45"/>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45"/>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45"/>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45"/>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45"/>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45"/>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2" name="Google Shape;14632;p45"/>
          <p:cNvGrpSpPr/>
          <p:nvPr/>
        </p:nvGrpSpPr>
        <p:grpSpPr>
          <a:xfrm>
            <a:off x="6542267" y="2436849"/>
            <a:ext cx="366722" cy="342892"/>
            <a:chOff x="6567324" y="2436849"/>
            <a:chExt cx="366722" cy="342892"/>
          </a:xfrm>
        </p:grpSpPr>
        <p:sp>
          <p:nvSpPr>
            <p:cNvPr id="14633" name="Google Shape;14633;p45"/>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45"/>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45"/>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45"/>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45"/>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45"/>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45"/>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45"/>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45"/>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45"/>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45"/>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45"/>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5" name="Google Shape;14645;p45"/>
          <p:cNvGrpSpPr/>
          <p:nvPr/>
        </p:nvGrpSpPr>
        <p:grpSpPr>
          <a:xfrm>
            <a:off x="4183913" y="3361347"/>
            <a:ext cx="299349" cy="348188"/>
            <a:chOff x="4208970" y="3361347"/>
            <a:chExt cx="299349" cy="348188"/>
          </a:xfrm>
        </p:grpSpPr>
        <p:sp>
          <p:nvSpPr>
            <p:cNvPr id="14646" name="Google Shape;14646;p45"/>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45"/>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45"/>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45"/>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45"/>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45"/>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45"/>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45"/>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45"/>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45"/>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45"/>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45"/>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45"/>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45"/>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0" name="Google Shape;14660;p45"/>
          <p:cNvGrpSpPr/>
          <p:nvPr/>
        </p:nvGrpSpPr>
        <p:grpSpPr>
          <a:xfrm>
            <a:off x="2761776" y="1512351"/>
            <a:ext cx="366722" cy="353667"/>
            <a:chOff x="2786833" y="1512351"/>
            <a:chExt cx="366722" cy="353667"/>
          </a:xfrm>
        </p:grpSpPr>
        <p:sp>
          <p:nvSpPr>
            <p:cNvPr id="14661" name="Google Shape;14661;p45"/>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45"/>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45"/>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45"/>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45"/>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45"/>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45"/>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45"/>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45"/>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45"/>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45"/>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45"/>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45"/>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45"/>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45"/>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45"/>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45"/>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45"/>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45"/>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45"/>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1" name="Google Shape;14681;p45"/>
          <p:cNvGrpSpPr/>
          <p:nvPr/>
        </p:nvGrpSpPr>
        <p:grpSpPr>
          <a:xfrm>
            <a:off x="1820264" y="1512744"/>
            <a:ext cx="352723" cy="353090"/>
            <a:chOff x="1845321" y="1512744"/>
            <a:chExt cx="352723" cy="353090"/>
          </a:xfrm>
        </p:grpSpPr>
        <p:sp>
          <p:nvSpPr>
            <p:cNvPr id="14682" name="Google Shape;14682;p45"/>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45"/>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45"/>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45"/>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45"/>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45"/>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45"/>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45"/>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45"/>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45"/>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45"/>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3" name="Google Shape;14693;p45"/>
          <p:cNvGrpSpPr/>
          <p:nvPr/>
        </p:nvGrpSpPr>
        <p:grpSpPr>
          <a:xfrm>
            <a:off x="3189395" y="3340533"/>
            <a:ext cx="392465" cy="389896"/>
            <a:chOff x="3214452" y="3340533"/>
            <a:chExt cx="392465" cy="389896"/>
          </a:xfrm>
        </p:grpSpPr>
        <p:sp>
          <p:nvSpPr>
            <p:cNvPr id="14694" name="Google Shape;14694;p45"/>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45"/>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45"/>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45"/>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45"/>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45"/>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45"/>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45"/>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45"/>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45"/>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45"/>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45"/>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45"/>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45"/>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45"/>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45"/>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45"/>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45"/>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45"/>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45"/>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45"/>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45"/>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45"/>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45"/>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45"/>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9" name="Google Shape;14719;p45"/>
          <p:cNvGrpSpPr/>
          <p:nvPr/>
        </p:nvGrpSpPr>
        <p:grpSpPr>
          <a:xfrm>
            <a:off x="3302172" y="1499899"/>
            <a:ext cx="234650" cy="378440"/>
            <a:chOff x="3327229" y="1499899"/>
            <a:chExt cx="234650" cy="378440"/>
          </a:xfrm>
        </p:grpSpPr>
        <p:sp>
          <p:nvSpPr>
            <p:cNvPr id="14720" name="Google Shape;14720;p45"/>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45"/>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45"/>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45"/>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45"/>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45"/>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45"/>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45"/>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45"/>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45"/>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45"/>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45"/>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45"/>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45"/>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45"/>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45"/>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45"/>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45"/>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45"/>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45"/>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45"/>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45"/>
          <p:cNvGrpSpPr/>
          <p:nvPr/>
        </p:nvGrpSpPr>
        <p:grpSpPr>
          <a:xfrm>
            <a:off x="3710496" y="1530151"/>
            <a:ext cx="366722" cy="317962"/>
            <a:chOff x="3735553" y="1530151"/>
            <a:chExt cx="366722" cy="317962"/>
          </a:xfrm>
        </p:grpSpPr>
        <p:sp>
          <p:nvSpPr>
            <p:cNvPr id="14742" name="Google Shape;14742;p45"/>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45"/>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45"/>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45"/>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45"/>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45"/>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45"/>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45"/>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45"/>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45"/>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45"/>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45"/>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45"/>
          <p:cNvGrpSpPr/>
          <p:nvPr/>
        </p:nvGrpSpPr>
        <p:grpSpPr>
          <a:xfrm>
            <a:off x="841265" y="2469775"/>
            <a:ext cx="379226" cy="322733"/>
            <a:chOff x="866322" y="2469775"/>
            <a:chExt cx="379226" cy="322733"/>
          </a:xfrm>
        </p:grpSpPr>
        <p:sp>
          <p:nvSpPr>
            <p:cNvPr id="14755" name="Google Shape;14755;p45"/>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45"/>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45"/>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45"/>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45"/>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45"/>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45"/>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45"/>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45"/>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45"/>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45"/>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45"/>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45"/>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45"/>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45"/>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45"/>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45"/>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45"/>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45"/>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45"/>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45"/>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45"/>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45"/>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45"/>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45"/>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45"/>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45"/>
          <p:cNvGrpSpPr/>
          <p:nvPr/>
        </p:nvGrpSpPr>
        <p:grpSpPr>
          <a:xfrm>
            <a:off x="1303330" y="2500814"/>
            <a:ext cx="404183" cy="289151"/>
            <a:chOff x="1328387" y="2500814"/>
            <a:chExt cx="404183" cy="289151"/>
          </a:xfrm>
        </p:grpSpPr>
        <p:sp>
          <p:nvSpPr>
            <p:cNvPr id="14782" name="Google Shape;14782;p45"/>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45"/>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45"/>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45"/>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45"/>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45"/>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45"/>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45"/>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45"/>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45"/>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45"/>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45"/>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45"/>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45"/>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45"/>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45"/>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45"/>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45"/>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45"/>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45"/>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45"/>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45"/>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45"/>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45"/>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45"/>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45"/>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45"/>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45"/>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45"/>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45"/>
          <p:cNvGrpSpPr/>
          <p:nvPr/>
        </p:nvGrpSpPr>
        <p:grpSpPr>
          <a:xfrm>
            <a:off x="1796408" y="2495702"/>
            <a:ext cx="365988" cy="270801"/>
            <a:chOff x="1821465" y="2495702"/>
            <a:chExt cx="365988" cy="270801"/>
          </a:xfrm>
        </p:grpSpPr>
        <p:sp>
          <p:nvSpPr>
            <p:cNvPr id="14812" name="Google Shape;14812;p45"/>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45"/>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45"/>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45"/>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45"/>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45"/>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45"/>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45"/>
          <p:cNvGrpSpPr/>
          <p:nvPr/>
        </p:nvGrpSpPr>
        <p:grpSpPr>
          <a:xfrm>
            <a:off x="3700666" y="2455776"/>
            <a:ext cx="354977" cy="351202"/>
            <a:chOff x="3725723" y="2455776"/>
            <a:chExt cx="354977" cy="351202"/>
          </a:xfrm>
        </p:grpSpPr>
        <p:sp>
          <p:nvSpPr>
            <p:cNvPr id="14820" name="Google Shape;14820;p45"/>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45"/>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45"/>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45"/>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45"/>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45"/>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45"/>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45"/>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45"/>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45"/>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45"/>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45"/>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45"/>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45"/>
          <p:cNvGrpSpPr/>
          <p:nvPr/>
        </p:nvGrpSpPr>
        <p:grpSpPr>
          <a:xfrm>
            <a:off x="5201108" y="1977641"/>
            <a:ext cx="230482" cy="388847"/>
            <a:chOff x="5226165" y="1977641"/>
            <a:chExt cx="230482" cy="388847"/>
          </a:xfrm>
        </p:grpSpPr>
        <p:sp>
          <p:nvSpPr>
            <p:cNvPr id="14834" name="Google Shape;14834;p45"/>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45"/>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45"/>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45"/>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45"/>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45"/>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45"/>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45"/>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45"/>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45"/>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45"/>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45"/>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6" name="Google Shape;14846;p45"/>
          <p:cNvGrpSpPr/>
          <p:nvPr/>
        </p:nvGrpSpPr>
        <p:grpSpPr>
          <a:xfrm>
            <a:off x="5607545" y="2025510"/>
            <a:ext cx="370130" cy="287264"/>
            <a:chOff x="5632602" y="2025510"/>
            <a:chExt cx="370130" cy="287264"/>
          </a:xfrm>
        </p:grpSpPr>
        <p:sp>
          <p:nvSpPr>
            <p:cNvPr id="14847" name="Google Shape;14847;p45"/>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45"/>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45"/>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45"/>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45"/>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45"/>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45"/>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45"/>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45"/>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45"/>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45"/>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45"/>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45"/>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45"/>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45"/>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45"/>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45"/>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45"/>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5" name="Google Shape;14865;p45"/>
          <p:cNvGrpSpPr/>
          <p:nvPr/>
        </p:nvGrpSpPr>
        <p:grpSpPr>
          <a:xfrm>
            <a:off x="4187321" y="2456537"/>
            <a:ext cx="331515" cy="330021"/>
            <a:chOff x="4212378" y="2456537"/>
            <a:chExt cx="331515" cy="330021"/>
          </a:xfrm>
        </p:grpSpPr>
        <p:sp>
          <p:nvSpPr>
            <p:cNvPr id="14866" name="Google Shape;14866;p45"/>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45"/>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45"/>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45"/>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45"/>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45"/>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45"/>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45"/>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45"/>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5" name="Google Shape;14875;p45"/>
          <p:cNvGrpSpPr/>
          <p:nvPr/>
        </p:nvGrpSpPr>
        <p:grpSpPr>
          <a:xfrm>
            <a:off x="6150956" y="1977825"/>
            <a:ext cx="235411" cy="347427"/>
            <a:chOff x="6176013" y="1977825"/>
            <a:chExt cx="235411" cy="347427"/>
          </a:xfrm>
        </p:grpSpPr>
        <p:sp>
          <p:nvSpPr>
            <p:cNvPr id="14876" name="Google Shape;14876;p45"/>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45"/>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45"/>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45"/>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45"/>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45"/>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45"/>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45"/>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45"/>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45"/>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45"/>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45"/>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45"/>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45"/>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45"/>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45"/>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45"/>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45"/>
          <p:cNvGrpSpPr/>
          <p:nvPr/>
        </p:nvGrpSpPr>
        <p:grpSpPr>
          <a:xfrm>
            <a:off x="6627020" y="1977458"/>
            <a:ext cx="235778" cy="347794"/>
            <a:chOff x="6652077" y="1977458"/>
            <a:chExt cx="235778" cy="347794"/>
          </a:xfrm>
        </p:grpSpPr>
        <p:sp>
          <p:nvSpPr>
            <p:cNvPr id="14894" name="Google Shape;14894;p45"/>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45"/>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45"/>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45"/>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45"/>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45"/>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45"/>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45"/>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45"/>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45"/>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45"/>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45"/>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45"/>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45"/>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45"/>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45"/>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45"/>
          <p:cNvGrpSpPr/>
          <p:nvPr/>
        </p:nvGrpSpPr>
        <p:grpSpPr>
          <a:xfrm>
            <a:off x="7047456" y="1997512"/>
            <a:ext cx="394352" cy="308052"/>
            <a:chOff x="7072513" y="1997512"/>
            <a:chExt cx="394352" cy="308052"/>
          </a:xfrm>
        </p:grpSpPr>
        <p:sp>
          <p:nvSpPr>
            <p:cNvPr id="14911" name="Google Shape;14911;p45"/>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45"/>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45"/>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45"/>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45"/>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45"/>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45"/>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45"/>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45"/>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45"/>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45"/>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2" name="Google Shape;14922;p45"/>
          <p:cNvGrpSpPr/>
          <p:nvPr/>
        </p:nvGrpSpPr>
        <p:grpSpPr>
          <a:xfrm>
            <a:off x="7551151" y="1977825"/>
            <a:ext cx="292533" cy="347454"/>
            <a:chOff x="7576208" y="1977825"/>
            <a:chExt cx="292533" cy="347454"/>
          </a:xfrm>
        </p:grpSpPr>
        <p:sp>
          <p:nvSpPr>
            <p:cNvPr id="14923" name="Google Shape;14923;p45"/>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45"/>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45"/>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45"/>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45"/>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45"/>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45"/>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45"/>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45"/>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45"/>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45"/>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45"/>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45"/>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6" name="Google Shape;14936;p45"/>
          <p:cNvGrpSpPr/>
          <p:nvPr/>
        </p:nvGrpSpPr>
        <p:grpSpPr>
          <a:xfrm>
            <a:off x="7998825" y="1977458"/>
            <a:ext cx="320557" cy="347794"/>
            <a:chOff x="8023882" y="1977458"/>
            <a:chExt cx="320557" cy="347794"/>
          </a:xfrm>
        </p:grpSpPr>
        <p:sp>
          <p:nvSpPr>
            <p:cNvPr id="14937" name="Google Shape;14937;p45"/>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45"/>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45"/>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45"/>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45"/>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45"/>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45"/>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45"/>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45"/>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45"/>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45"/>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45"/>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45"/>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45"/>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45"/>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45"/>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45"/>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45"/>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45"/>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45"/>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45"/>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45"/>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45"/>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45"/>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45"/>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45"/>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45"/>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45"/>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45"/>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45"/>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45"/>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45"/>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45"/>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45"/>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45"/>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45"/>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45"/>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45"/>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45"/>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45"/>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45"/>
          <p:cNvGrpSpPr/>
          <p:nvPr/>
        </p:nvGrpSpPr>
        <p:grpSpPr>
          <a:xfrm>
            <a:off x="5602617" y="2444819"/>
            <a:ext cx="345147" cy="342630"/>
            <a:chOff x="5627674" y="2444819"/>
            <a:chExt cx="345147" cy="342630"/>
          </a:xfrm>
        </p:grpSpPr>
        <p:sp>
          <p:nvSpPr>
            <p:cNvPr id="14978" name="Google Shape;14978;p45"/>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45"/>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45"/>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45"/>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45"/>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3" name="Google Shape;14983;p45"/>
          <p:cNvGrpSpPr/>
          <p:nvPr/>
        </p:nvGrpSpPr>
        <p:grpSpPr>
          <a:xfrm>
            <a:off x="4628939" y="2440257"/>
            <a:ext cx="396607" cy="348555"/>
            <a:chOff x="4653996" y="2440257"/>
            <a:chExt cx="396607" cy="348555"/>
          </a:xfrm>
        </p:grpSpPr>
        <p:sp>
          <p:nvSpPr>
            <p:cNvPr id="14984" name="Google Shape;14984;p45"/>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45"/>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45"/>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45"/>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45"/>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45"/>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45"/>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45"/>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45"/>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45"/>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45"/>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45"/>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45"/>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45"/>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45"/>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45"/>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45"/>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45"/>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45"/>
          <p:cNvGrpSpPr/>
          <p:nvPr/>
        </p:nvGrpSpPr>
        <p:grpSpPr>
          <a:xfrm>
            <a:off x="1829334" y="2895140"/>
            <a:ext cx="301630" cy="374272"/>
            <a:chOff x="1854391" y="2895140"/>
            <a:chExt cx="301630" cy="374272"/>
          </a:xfrm>
        </p:grpSpPr>
        <p:sp>
          <p:nvSpPr>
            <p:cNvPr id="15003" name="Google Shape;15003;p45"/>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45"/>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45"/>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45"/>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45"/>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45"/>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45"/>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45"/>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45"/>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45"/>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45"/>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45"/>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45"/>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45"/>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45"/>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45"/>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45"/>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45"/>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45"/>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45"/>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45"/>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45"/>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45"/>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45"/>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45"/>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45"/>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45"/>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45"/>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45"/>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45"/>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45"/>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45"/>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45"/>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45"/>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45"/>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45"/>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45"/>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45"/>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45"/>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45"/>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45"/>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45"/>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45"/>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45"/>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45"/>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45"/>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45"/>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45"/>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45"/>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2" name="Google Shape;15052;p45"/>
          <p:cNvGrpSpPr/>
          <p:nvPr/>
        </p:nvGrpSpPr>
        <p:grpSpPr>
          <a:xfrm>
            <a:off x="5147760" y="2438370"/>
            <a:ext cx="289518" cy="357651"/>
            <a:chOff x="5172817" y="2438370"/>
            <a:chExt cx="289518" cy="357651"/>
          </a:xfrm>
        </p:grpSpPr>
        <p:sp>
          <p:nvSpPr>
            <p:cNvPr id="15053" name="Google Shape;15053;p45"/>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45"/>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45"/>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45"/>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45"/>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45"/>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45"/>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45"/>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45"/>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45"/>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45"/>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45"/>
          <p:cNvGrpSpPr/>
          <p:nvPr/>
        </p:nvGrpSpPr>
        <p:grpSpPr>
          <a:xfrm>
            <a:off x="3209449" y="2484534"/>
            <a:ext cx="388297" cy="293320"/>
            <a:chOff x="3234506" y="2484534"/>
            <a:chExt cx="388297" cy="293320"/>
          </a:xfrm>
        </p:grpSpPr>
        <p:sp>
          <p:nvSpPr>
            <p:cNvPr id="15065" name="Google Shape;15065;p45"/>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45"/>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45"/>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45"/>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45"/>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45"/>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45"/>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45"/>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45"/>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45"/>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45"/>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45"/>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45"/>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45"/>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45"/>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45"/>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45"/>
          <p:cNvGrpSpPr/>
          <p:nvPr/>
        </p:nvGrpSpPr>
        <p:grpSpPr>
          <a:xfrm>
            <a:off x="6040092" y="3367036"/>
            <a:ext cx="362553" cy="356498"/>
            <a:chOff x="6065149" y="3367036"/>
            <a:chExt cx="362553" cy="356498"/>
          </a:xfrm>
        </p:grpSpPr>
        <p:sp>
          <p:nvSpPr>
            <p:cNvPr id="15082" name="Google Shape;15082;p45"/>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45"/>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45"/>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45"/>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45"/>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7" name="Google Shape;15087;p45"/>
          <p:cNvGrpSpPr/>
          <p:nvPr/>
        </p:nvGrpSpPr>
        <p:grpSpPr>
          <a:xfrm>
            <a:off x="6515764" y="3367036"/>
            <a:ext cx="362553" cy="356498"/>
            <a:chOff x="6540821" y="3367036"/>
            <a:chExt cx="362553" cy="356498"/>
          </a:xfrm>
        </p:grpSpPr>
        <p:sp>
          <p:nvSpPr>
            <p:cNvPr id="15088" name="Google Shape;15088;p45"/>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45"/>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45"/>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45"/>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45"/>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45"/>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45"/>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5" name="Google Shape;15095;p45"/>
          <p:cNvGrpSpPr/>
          <p:nvPr/>
        </p:nvGrpSpPr>
        <p:grpSpPr>
          <a:xfrm>
            <a:off x="2277401" y="2474704"/>
            <a:ext cx="354479" cy="312561"/>
            <a:chOff x="2302458" y="2474704"/>
            <a:chExt cx="354479" cy="312561"/>
          </a:xfrm>
        </p:grpSpPr>
        <p:sp>
          <p:nvSpPr>
            <p:cNvPr id="15096" name="Google Shape;15096;p45"/>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45"/>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45"/>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45"/>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45"/>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45"/>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45"/>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45"/>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45"/>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45"/>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45"/>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45"/>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8" name="Google Shape;15108;p45"/>
          <p:cNvGrpSpPr/>
          <p:nvPr/>
        </p:nvGrpSpPr>
        <p:grpSpPr>
          <a:xfrm>
            <a:off x="2806053" y="2442538"/>
            <a:ext cx="246002" cy="348922"/>
            <a:chOff x="2831110" y="2442538"/>
            <a:chExt cx="246002" cy="348922"/>
          </a:xfrm>
        </p:grpSpPr>
        <p:sp>
          <p:nvSpPr>
            <p:cNvPr id="15109" name="Google Shape;15109;p45"/>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45"/>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45"/>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45"/>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45"/>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45"/>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45"/>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45"/>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45"/>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45"/>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45"/>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45"/>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45"/>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45"/>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3" name="Google Shape;15123;p45"/>
          <p:cNvGrpSpPr/>
          <p:nvPr/>
        </p:nvGrpSpPr>
        <p:grpSpPr>
          <a:xfrm>
            <a:off x="6991435" y="3367036"/>
            <a:ext cx="362947" cy="356498"/>
            <a:chOff x="7016492" y="3367036"/>
            <a:chExt cx="362947" cy="356498"/>
          </a:xfrm>
        </p:grpSpPr>
        <p:sp>
          <p:nvSpPr>
            <p:cNvPr id="15124" name="Google Shape;15124;p45"/>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45"/>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45"/>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45"/>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45"/>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45"/>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0" name="Google Shape;15130;p45"/>
          <p:cNvGrpSpPr/>
          <p:nvPr/>
        </p:nvGrpSpPr>
        <p:grpSpPr>
          <a:xfrm>
            <a:off x="4806717" y="3817357"/>
            <a:ext cx="362947" cy="356576"/>
            <a:chOff x="5108852" y="3817357"/>
            <a:chExt cx="362947" cy="356576"/>
          </a:xfrm>
        </p:grpSpPr>
        <p:sp>
          <p:nvSpPr>
            <p:cNvPr id="15131" name="Google Shape;15131;p45"/>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45"/>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45"/>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45"/>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5" name="Google Shape;15135;p45"/>
          <p:cNvGrpSpPr/>
          <p:nvPr/>
        </p:nvGrpSpPr>
        <p:grpSpPr>
          <a:xfrm>
            <a:off x="5703585" y="3817357"/>
            <a:ext cx="362947" cy="356576"/>
            <a:chOff x="6005720" y="3817357"/>
            <a:chExt cx="362947" cy="356576"/>
          </a:xfrm>
        </p:grpSpPr>
        <p:sp>
          <p:nvSpPr>
            <p:cNvPr id="15136" name="Google Shape;15136;p45"/>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45"/>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45"/>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45"/>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0" name="Google Shape;15140;p45"/>
          <p:cNvGrpSpPr/>
          <p:nvPr/>
        </p:nvGrpSpPr>
        <p:grpSpPr>
          <a:xfrm>
            <a:off x="5564395" y="3367036"/>
            <a:ext cx="362580" cy="356498"/>
            <a:chOff x="5589452" y="3367036"/>
            <a:chExt cx="362580" cy="356498"/>
          </a:xfrm>
        </p:grpSpPr>
        <p:sp>
          <p:nvSpPr>
            <p:cNvPr id="15141" name="Google Shape;15141;p45"/>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45"/>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45"/>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4" name="Google Shape;15144;p45"/>
          <p:cNvGrpSpPr/>
          <p:nvPr/>
        </p:nvGrpSpPr>
        <p:grpSpPr>
          <a:xfrm>
            <a:off x="7462964" y="3362475"/>
            <a:ext cx="372017" cy="365621"/>
            <a:chOff x="7488021" y="3362475"/>
            <a:chExt cx="372017" cy="365621"/>
          </a:xfrm>
        </p:grpSpPr>
        <p:sp>
          <p:nvSpPr>
            <p:cNvPr id="15145" name="Google Shape;15145;p45"/>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45"/>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45"/>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45"/>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45"/>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45"/>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45"/>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45"/>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45"/>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45"/>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5" name="Google Shape;15155;p45"/>
          <p:cNvGrpSpPr/>
          <p:nvPr/>
        </p:nvGrpSpPr>
        <p:grpSpPr>
          <a:xfrm>
            <a:off x="5088724" y="3367036"/>
            <a:ext cx="362553" cy="356498"/>
            <a:chOff x="5113781" y="3367036"/>
            <a:chExt cx="362553" cy="356498"/>
          </a:xfrm>
        </p:grpSpPr>
        <p:sp>
          <p:nvSpPr>
            <p:cNvPr id="15156" name="Google Shape;15156;p45"/>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45"/>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8" name="Google Shape;15158;p45"/>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9" name="Google Shape;15159;p45"/>
          <p:cNvGrpSpPr/>
          <p:nvPr/>
        </p:nvGrpSpPr>
        <p:grpSpPr>
          <a:xfrm>
            <a:off x="7943564" y="3365489"/>
            <a:ext cx="375818" cy="357651"/>
            <a:chOff x="7968621" y="3365489"/>
            <a:chExt cx="375818" cy="357651"/>
          </a:xfrm>
        </p:grpSpPr>
        <p:sp>
          <p:nvSpPr>
            <p:cNvPr id="15160" name="Google Shape;15160;p45"/>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45"/>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45"/>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45"/>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45"/>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45"/>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45"/>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45"/>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45"/>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45"/>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45"/>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45"/>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2" name="Google Shape;15172;p45"/>
          <p:cNvGrpSpPr/>
          <p:nvPr/>
        </p:nvGrpSpPr>
        <p:grpSpPr>
          <a:xfrm>
            <a:off x="5255151" y="3817357"/>
            <a:ext cx="362947" cy="356576"/>
            <a:chOff x="5557286" y="3817357"/>
            <a:chExt cx="362947" cy="356576"/>
          </a:xfrm>
        </p:grpSpPr>
        <p:grpSp>
          <p:nvGrpSpPr>
            <p:cNvPr id="15173" name="Google Shape;15173;p45"/>
            <p:cNvGrpSpPr/>
            <p:nvPr/>
          </p:nvGrpSpPr>
          <p:grpSpPr>
            <a:xfrm>
              <a:off x="5557286" y="3817357"/>
              <a:ext cx="362947" cy="356576"/>
              <a:chOff x="5557286" y="3817357"/>
              <a:chExt cx="362947" cy="356576"/>
            </a:xfrm>
          </p:grpSpPr>
          <p:sp>
            <p:nvSpPr>
              <p:cNvPr id="15174" name="Google Shape;15174;p45"/>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45"/>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45"/>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77" name="Google Shape;15177;p45"/>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8" name="Google Shape;15178;p45"/>
          <p:cNvGrpSpPr/>
          <p:nvPr/>
        </p:nvGrpSpPr>
        <p:grpSpPr>
          <a:xfrm>
            <a:off x="4358284" y="3817357"/>
            <a:ext cx="362947" cy="356576"/>
            <a:chOff x="4660419" y="3817357"/>
            <a:chExt cx="362947" cy="356576"/>
          </a:xfrm>
        </p:grpSpPr>
        <p:grpSp>
          <p:nvGrpSpPr>
            <p:cNvPr id="15179" name="Google Shape;15179;p45"/>
            <p:cNvGrpSpPr/>
            <p:nvPr/>
          </p:nvGrpSpPr>
          <p:grpSpPr>
            <a:xfrm>
              <a:off x="4660419" y="3817357"/>
              <a:ext cx="362947" cy="356576"/>
              <a:chOff x="4660419" y="3817357"/>
              <a:chExt cx="362947" cy="356576"/>
            </a:xfrm>
          </p:grpSpPr>
          <p:sp>
            <p:nvSpPr>
              <p:cNvPr id="15180" name="Google Shape;15180;p45"/>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45"/>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2" name="Google Shape;15182;p45"/>
            <p:cNvGrpSpPr/>
            <p:nvPr/>
          </p:nvGrpSpPr>
          <p:grpSpPr>
            <a:xfrm>
              <a:off x="4694459" y="3856408"/>
              <a:ext cx="282308" cy="265356"/>
              <a:chOff x="4690600" y="3853050"/>
              <a:chExt cx="289488" cy="272132"/>
            </a:xfrm>
          </p:grpSpPr>
          <p:sp>
            <p:nvSpPr>
              <p:cNvPr id="15183" name="Google Shape;15183;p45"/>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45"/>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85" name="Google Shape;15185;p45"/>
          <p:cNvGrpSpPr/>
          <p:nvPr/>
        </p:nvGrpSpPr>
        <p:grpSpPr>
          <a:xfrm>
            <a:off x="6159823" y="3813323"/>
            <a:ext cx="369882" cy="364325"/>
            <a:chOff x="1190200" y="238125"/>
            <a:chExt cx="5306767" cy="5212083"/>
          </a:xfrm>
        </p:grpSpPr>
        <p:grpSp>
          <p:nvGrpSpPr>
            <p:cNvPr id="15186" name="Google Shape;15186;p45"/>
            <p:cNvGrpSpPr/>
            <p:nvPr/>
          </p:nvGrpSpPr>
          <p:grpSpPr>
            <a:xfrm>
              <a:off x="1190200" y="238125"/>
              <a:ext cx="5212075" cy="5212075"/>
              <a:chOff x="1190200" y="238125"/>
              <a:chExt cx="5212075" cy="5212075"/>
            </a:xfrm>
          </p:grpSpPr>
          <p:sp>
            <p:nvSpPr>
              <p:cNvPr id="15187" name="Google Shape;15187;p45"/>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45"/>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89" name="Google Shape;15189;p45"/>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0" name="Google Shape;15190;p45"/>
          <p:cNvGrpSpPr/>
          <p:nvPr/>
        </p:nvGrpSpPr>
        <p:grpSpPr>
          <a:xfrm>
            <a:off x="3461049" y="3817357"/>
            <a:ext cx="363314" cy="356576"/>
            <a:chOff x="3763184" y="3817357"/>
            <a:chExt cx="363314" cy="356576"/>
          </a:xfrm>
        </p:grpSpPr>
        <p:sp>
          <p:nvSpPr>
            <p:cNvPr id="15191" name="Google Shape;15191;p45"/>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45"/>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45"/>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45"/>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45"/>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6" name="Google Shape;15196;p45"/>
          <p:cNvGrpSpPr/>
          <p:nvPr/>
        </p:nvGrpSpPr>
        <p:grpSpPr>
          <a:xfrm>
            <a:off x="3909850" y="3817357"/>
            <a:ext cx="362947" cy="356576"/>
            <a:chOff x="4211985" y="3817357"/>
            <a:chExt cx="362947" cy="356576"/>
          </a:xfrm>
        </p:grpSpPr>
        <p:sp>
          <p:nvSpPr>
            <p:cNvPr id="15197" name="Google Shape;15197;p45"/>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45"/>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45"/>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45"/>
          <p:cNvGrpSpPr/>
          <p:nvPr/>
        </p:nvGrpSpPr>
        <p:grpSpPr>
          <a:xfrm>
            <a:off x="3012615" y="3817357"/>
            <a:ext cx="362920" cy="356865"/>
            <a:chOff x="3314750" y="3817357"/>
            <a:chExt cx="362920" cy="356865"/>
          </a:xfrm>
        </p:grpSpPr>
        <p:grpSp>
          <p:nvGrpSpPr>
            <p:cNvPr id="15201" name="Google Shape;15201;p45"/>
            <p:cNvGrpSpPr/>
            <p:nvPr/>
          </p:nvGrpSpPr>
          <p:grpSpPr>
            <a:xfrm>
              <a:off x="3314750" y="3817357"/>
              <a:ext cx="362920" cy="356865"/>
              <a:chOff x="3314750" y="3817357"/>
              <a:chExt cx="362920" cy="356865"/>
            </a:xfrm>
          </p:grpSpPr>
          <p:sp>
            <p:nvSpPr>
              <p:cNvPr id="15202" name="Google Shape;15202;p45"/>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45"/>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45"/>
            <p:cNvGrpSpPr/>
            <p:nvPr/>
          </p:nvGrpSpPr>
          <p:grpSpPr>
            <a:xfrm>
              <a:off x="3394986" y="3894612"/>
              <a:ext cx="202339" cy="202323"/>
              <a:chOff x="935197" y="1793977"/>
              <a:chExt cx="256451" cy="256430"/>
            </a:xfrm>
          </p:grpSpPr>
          <p:sp>
            <p:nvSpPr>
              <p:cNvPr id="15205" name="Google Shape;15205;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07" name="Google Shape;15207;p45"/>
          <p:cNvGrpSpPr/>
          <p:nvPr/>
        </p:nvGrpSpPr>
        <p:grpSpPr>
          <a:xfrm>
            <a:off x="2564181" y="3817357"/>
            <a:ext cx="362920" cy="356865"/>
            <a:chOff x="2866317" y="3817357"/>
            <a:chExt cx="362920" cy="356865"/>
          </a:xfrm>
        </p:grpSpPr>
        <p:sp>
          <p:nvSpPr>
            <p:cNvPr id="15208" name="Google Shape;15208;p45"/>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45"/>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45"/>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11" name="Google Shape;15211;p4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15"/>
        <p:cNvGrpSpPr/>
        <p:nvPr/>
      </p:nvGrpSpPr>
      <p:grpSpPr>
        <a:xfrm>
          <a:off x="0" y="0"/>
          <a:ext cx="0" cy="0"/>
          <a:chOff x="0" y="0"/>
          <a:chExt cx="0" cy="0"/>
        </a:xfrm>
      </p:grpSpPr>
      <p:pic>
        <p:nvPicPr>
          <p:cNvPr id="15216" name="Google Shape;15216;p4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2"/>
          <p:cNvSpPr txBox="1">
            <a:spLocks noGrp="1"/>
          </p:cNvSpPr>
          <p:nvPr>
            <p:ph type="title"/>
          </p:nvPr>
        </p:nvSpPr>
        <p:spPr>
          <a:xfrm>
            <a:off x="720000" y="331645"/>
            <a:ext cx="77040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recursion?</a:t>
            </a:r>
            <a:endParaRPr/>
          </a:p>
        </p:txBody>
      </p:sp>
      <p:sp>
        <p:nvSpPr>
          <p:cNvPr id="176" name="Google Shape;176;p22"/>
          <p:cNvSpPr txBox="1">
            <a:spLocks noGrp="1"/>
          </p:cNvSpPr>
          <p:nvPr>
            <p:ph type="subTitle" idx="1"/>
          </p:nvPr>
        </p:nvSpPr>
        <p:spPr>
          <a:xfrm>
            <a:off x="720000" y="1257300"/>
            <a:ext cx="3917700" cy="329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Recursion happens when a function calls ITSELF. This can be a strange concept for you to wrap your head around. But it CAN be done</a:t>
            </a:r>
            <a:endParaRPr/>
          </a:p>
          <a:p>
            <a:pPr marL="0" lvl="0" indent="0" algn="l" rtl="0">
              <a:spcBef>
                <a:spcPts val="0"/>
              </a:spcBef>
              <a:spcAft>
                <a:spcPts val="0"/>
              </a:spcAft>
              <a:buNone/>
            </a:pPr>
            <a:endParaRPr/>
          </a:p>
          <a:p>
            <a:pPr marL="0" lvl="0" indent="0" algn="l" rtl="0">
              <a:spcBef>
                <a:spcPts val="0"/>
              </a:spcBef>
              <a:spcAft>
                <a:spcPts val="0"/>
              </a:spcAft>
              <a:buNone/>
            </a:pPr>
            <a:r>
              <a:rPr lang="en"/>
              <a:t>We will be building a recursive function to return the factorial of a number. A factorial is the product of a number and all the positive integers that are smaller than it </a:t>
            </a:r>
            <a:endParaRPr/>
          </a:p>
          <a:p>
            <a:pPr marL="0" lvl="0" indent="0" algn="l" rtl="0">
              <a:spcBef>
                <a:spcPts val="0"/>
              </a:spcBef>
              <a:spcAft>
                <a:spcPts val="0"/>
              </a:spcAft>
              <a:buNone/>
            </a:pPr>
            <a:endParaRPr/>
          </a:p>
          <a:p>
            <a:pPr marL="0" lvl="0" indent="0" algn="l" rtl="0">
              <a:spcBef>
                <a:spcPts val="0"/>
              </a:spcBef>
              <a:spcAft>
                <a:spcPts val="0"/>
              </a:spcAft>
              <a:buNone/>
            </a:pPr>
            <a:r>
              <a:rPr lang="en"/>
              <a:t>(For all intents and purposes, this will be in pseudocode so you can use any language you want for your examples)</a:t>
            </a:r>
            <a:endParaRPr/>
          </a:p>
        </p:txBody>
      </p:sp>
      <p:sp>
        <p:nvSpPr>
          <p:cNvPr id="177" name="Google Shape;177;p22"/>
          <p:cNvSpPr txBox="1">
            <a:spLocks noGrp="1"/>
          </p:cNvSpPr>
          <p:nvPr>
            <p:ph type="subTitle" idx="2"/>
          </p:nvPr>
        </p:nvSpPr>
        <p:spPr>
          <a:xfrm>
            <a:off x="4878055" y="1257300"/>
            <a:ext cx="3546000" cy="73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will call this function factorial (int number)</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grpSp>
        <p:nvGrpSpPr>
          <p:cNvPr id="178" name="Google Shape;178;p22"/>
          <p:cNvGrpSpPr/>
          <p:nvPr/>
        </p:nvGrpSpPr>
        <p:grpSpPr>
          <a:xfrm>
            <a:off x="8281404" y="300564"/>
            <a:ext cx="740520" cy="478869"/>
            <a:chOff x="3932929" y="945489"/>
            <a:chExt cx="740520" cy="478869"/>
          </a:xfrm>
        </p:grpSpPr>
        <p:grpSp>
          <p:nvGrpSpPr>
            <p:cNvPr id="179" name="Google Shape;179;p22"/>
            <p:cNvGrpSpPr/>
            <p:nvPr/>
          </p:nvGrpSpPr>
          <p:grpSpPr>
            <a:xfrm>
              <a:off x="3932929" y="945489"/>
              <a:ext cx="740520" cy="123069"/>
              <a:chOff x="3932929" y="945489"/>
              <a:chExt cx="740520" cy="123069"/>
            </a:xfrm>
          </p:grpSpPr>
          <p:sp>
            <p:nvSpPr>
              <p:cNvPr id="180" name="Google Shape;180;p22"/>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22"/>
            <p:cNvGrpSpPr/>
            <p:nvPr/>
          </p:nvGrpSpPr>
          <p:grpSpPr>
            <a:xfrm>
              <a:off x="3932929" y="1123389"/>
              <a:ext cx="740520" cy="123069"/>
              <a:chOff x="3932929" y="945489"/>
              <a:chExt cx="740520" cy="123069"/>
            </a:xfrm>
          </p:grpSpPr>
          <p:sp>
            <p:nvSpPr>
              <p:cNvPr id="184" name="Google Shape;184;p22"/>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22"/>
            <p:cNvGrpSpPr/>
            <p:nvPr/>
          </p:nvGrpSpPr>
          <p:grpSpPr>
            <a:xfrm>
              <a:off x="3932929" y="1301289"/>
              <a:ext cx="740520" cy="123069"/>
              <a:chOff x="3932929" y="945489"/>
              <a:chExt cx="740520" cy="123069"/>
            </a:xfrm>
          </p:grpSpPr>
          <p:sp>
            <p:nvSpPr>
              <p:cNvPr id="188" name="Google Shape;188;p22"/>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 name="Google Shape;191;p22"/>
          <p:cNvGrpSpPr/>
          <p:nvPr/>
        </p:nvGrpSpPr>
        <p:grpSpPr>
          <a:xfrm>
            <a:off x="5279455" y="2354700"/>
            <a:ext cx="2743200" cy="2194500"/>
            <a:chOff x="5865325" y="2373175"/>
            <a:chExt cx="2743200" cy="2194500"/>
          </a:xfrm>
        </p:grpSpPr>
        <p:sp>
          <p:nvSpPr>
            <p:cNvPr id="192" name="Google Shape;192;p22"/>
            <p:cNvSpPr/>
            <p:nvPr/>
          </p:nvSpPr>
          <p:spPr>
            <a:xfrm>
              <a:off x="5865325" y="2373175"/>
              <a:ext cx="2743200" cy="2194500"/>
            </a:xfrm>
            <a:prstGeom prst="rect">
              <a:avLst/>
            </a:prstGeom>
            <a:noFill/>
            <a:ln w="19050" cap="flat" cmpd="sng">
              <a:solidFill>
                <a:schemeClr val="dk2"/>
              </a:solidFill>
              <a:prstDash val="solid"/>
              <a:round/>
              <a:headEnd type="none" w="sm" len="sm"/>
              <a:tailEnd type="none" w="sm" len="sm"/>
            </a:ln>
          </p:spPr>
          <p:txBody>
            <a:bodyPr spcFirstLastPara="1" wrap="square" lIns="45700" tIns="45700" rIns="45700" bIns="45700" anchor="b" anchorCtr="0">
              <a:noAutofit/>
            </a:bodyPr>
            <a:lstStyle/>
            <a:p>
              <a:pPr marL="0" lvl="0" indent="0" algn="ctr" rtl="0">
                <a:spcBef>
                  <a:spcPts val="0"/>
                </a:spcBef>
                <a:spcAft>
                  <a:spcPts val="0"/>
                </a:spcAft>
                <a:buNone/>
              </a:pPr>
              <a:r>
                <a:rPr lang="en" sz="1200">
                  <a:solidFill>
                    <a:schemeClr val="dk1"/>
                  </a:solidFill>
                </a:rPr>
                <a:t>Recursion</a:t>
              </a:r>
              <a:endParaRPr sz="1200">
                <a:solidFill>
                  <a:schemeClr val="dk1"/>
                </a:solidFill>
              </a:endParaRPr>
            </a:p>
          </p:txBody>
        </p:sp>
        <p:sp>
          <p:nvSpPr>
            <p:cNvPr id="193" name="Google Shape;193;p22"/>
            <p:cNvSpPr/>
            <p:nvPr/>
          </p:nvSpPr>
          <p:spPr>
            <a:xfrm>
              <a:off x="6093893" y="2373175"/>
              <a:ext cx="2286000" cy="1645800"/>
            </a:xfrm>
            <a:prstGeom prst="rect">
              <a:avLst/>
            </a:prstGeom>
            <a:noFill/>
            <a:ln w="19050" cap="flat" cmpd="sng">
              <a:solidFill>
                <a:schemeClr val="dk2"/>
              </a:solidFill>
              <a:prstDash val="solid"/>
              <a:round/>
              <a:headEnd type="none" w="sm" len="sm"/>
              <a:tailEnd type="none" w="sm" len="sm"/>
            </a:ln>
          </p:spPr>
          <p:txBody>
            <a:bodyPr spcFirstLastPara="1" wrap="square" lIns="45700" tIns="45700" rIns="45700" bIns="45700" anchor="b" anchorCtr="0">
              <a:noAutofit/>
            </a:bodyPr>
            <a:lstStyle/>
            <a:p>
              <a:pPr marL="0" lvl="0" indent="0" algn="ctr" rtl="0">
                <a:spcBef>
                  <a:spcPts val="0"/>
                </a:spcBef>
                <a:spcAft>
                  <a:spcPts val="0"/>
                </a:spcAft>
                <a:buNone/>
              </a:pPr>
              <a:r>
                <a:rPr lang="en" sz="1200">
                  <a:solidFill>
                    <a:schemeClr val="dk1"/>
                  </a:solidFill>
                </a:rPr>
                <a:t>Recursion</a:t>
              </a:r>
              <a:endParaRPr sz="1200">
                <a:solidFill>
                  <a:schemeClr val="dk1"/>
                </a:solidFill>
              </a:endParaRPr>
            </a:p>
          </p:txBody>
        </p:sp>
        <p:sp>
          <p:nvSpPr>
            <p:cNvPr id="194" name="Google Shape;194;p22"/>
            <p:cNvSpPr/>
            <p:nvPr/>
          </p:nvSpPr>
          <p:spPr>
            <a:xfrm>
              <a:off x="6436838" y="2373175"/>
              <a:ext cx="1600500" cy="822900"/>
            </a:xfrm>
            <a:prstGeom prst="rect">
              <a:avLst/>
            </a:prstGeom>
            <a:noFill/>
            <a:ln w="19050" cap="flat" cmpd="sng">
              <a:solidFill>
                <a:schemeClr val="dk2"/>
              </a:solidFill>
              <a:prstDash val="solid"/>
              <a:round/>
              <a:headEnd type="none" w="sm" len="sm"/>
              <a:tailEnd type="none" w="sm" len="sm"/>
            </a:ln>
          </p:spPr>
          <p:txBody>
            <a:bodyPr spcFirstLastPara="1" wrap="square" lIns="45700" tIns="45700" rIns="45700" bIns="45700" anchor="b" anchorCtr="0">
              <a:noAutofit/>
            </a:bodyPr>
            <a:lstStyle/>
            <a:p>
              <a:pPr marL="0" lvl="0" indent="0" algn="ctr" rtl="0">
                <a:spcBef>
                  <a:spcPts val="0"/>
                </a:spcBef>
                <a:spcAft>
                  <a:spcPts val="0"/>
                </a:spcAft>
                <a:buNone/>
              </a:pPr>
              <a:r>
                <a:rPr lang="en" sz="1200">
                  <a:solidFill>
                    <a:schemeClr val="dk1"/>
                  </a:solidFill>
                </a:rPr>
                <a:t>Recursion</a:t>
              </a:r>
              <a:endParaRPr sz="1200">
                <a:solidFill>
                  <a:schemeClr val="dk1"/>
                </a:solidFill>
              </a:endParaRPr>
            </a:p>
          </p:txBody>
        </p:sp>
        <p:sp>
          <p:nvSpPr>
            <p:cNvPr id="195" name="Google Shape;195;p22"/>
            <p:cNvSpPr/>
            <p:nvPr/>
          </p:nvSpPr>
          <p:spPr>
            <a:xfrm>
              <a:off x="6551028" y="2373175"/>
              <a:ext cx="1371900" cy="548700"/>
            </a:xfrm>
            <a:prstGeom prst="rect">
              <a:avLst/>
            </a:prstGeom>
            <a:noFill/>
            <a:ln w="19050" cap="flat" cmpd="sng">
              <a:solidFill>
                <a:schemeClr val="dk2"/>
              </a:solidFill>
              <a:prstDash val="solid"/>
              <a:round/>
              <a:headEnd type="none" w="sm" len="sm"/>
              <a:tailEnd type="none" w="sm" len="sm"/>
            </a:ln>
          </p:spPr>
          <p:txBody>
            <a:bodyPr spcFirstLastPara="1" wrap="square" lIns="45700" tIns="45700" rIns="45700" bIns="45700" anchor="b" anchorCtr="0">
              <a:noAutofit/>
            </a:bodyPr>
            <a:lstStyle/>
            <a:p>
              <a:pPr marL="0" lvl="0" indent="0" algn="ctr" rtl="0">
                <a:spcBef>
                  <a:spcPts val="0"/>
                </a:spcBef>
                <a:spcAft>
                  <a:spcPts val="0"/>
                </a:spcAft>
                <a:buNone/>
              </a:pPr>
              <a:r>
                <a:rPr lang="en" sz="1200">
                  <a:solidFill>
                    <a:schemeClr val="dk1"/>
                  </a:solidFill>
                </a:rPr>
                <a:t>Recursion</a:t>
              </a:r>
              <a:endParaRPr sz="1200">
                <a:solidFill>
                  <a:schemeClr val="dk1"/>
                </a:solidFill>
              </a:endParaRPr>
            </a:p>
          </p:txBody>
        </p:sp>
        <p:sp>
          <p:nvSpPr>
            <p:cNvPr id="196" name="Google Shape;196;p22"/>
            <p:cNvSpPr/>
            <p:nvPr/>
          </p:nvSpPr>
          <p:spPr>
            <a:xfrm>
              <a:off x="6665406" y="2373175"/>
              <a:ext cx="1143000" cy="274200"/>
            </a:xfrm>
            <a:prstGeom prst="rect">
              <a:avLst/>
            </a:prstGeom>
            <a:noFill/>
            <a:ln w="19050" cap="flat" cmpd="sng">
              <a:solidFill>
                <a:schemeClr val="dk2"/>
              </a:solidFill>
              <a:prstDash val="solid"/>
              <a:round/>
              <a:headEnd type="none" w="sm" len="sm"/>
              <a:tailEnd type="none" w="sm" len="sm"/>
            </a:ln>
          </p:spPr>
          <p:txBody>
            <a:bodyPr spcFirstLastPara="1" wrap="square" lIns="45700" tIns="45700" rIns="45700" bIns="45700" anchor="b" anchorCtr="0">
              <a:noAutofit/>
            </a:bodyPr>
            <a:lstStyle/>
            <a:p>
              <a:pPr marL="0" lvl="0" indent="0" algn="ctr" rtl="0">
                <a:spcBef>
                  <a:spcPts val="0"/>
                </a:spcBef>
                <a:spcAft>
                  <a:spcPts val="0"/>
                </a:spcAft>
                <a:buNone/>
              </a:pPr>
              <a:r>
                <a:rPr lang="en" sz="1200">
                  <a:solidFill>
                    <a:schemeClr val="dk1"/>
                  </a:solidFill>
                </a:rPr>
                <a:t>Recursion</a:t>
              </a:r>
              <a:endParaRPr sz="1200">
                <a:solidFill>
                  <a:schemeClr val="dk1"/>
                </a:solidFill>
              </a:endParaRPr>
            </a:p>
          </p:txBody>
        </p:sp>
        <p:sp>
          <p:nvSpPr>
            <p:cNvPr id="197" name="Google Shape;197;p22"/>
            <p:cNvSpPr/>
            <p:nvPr/>
          </p:nvSpPr>
          <p:spPr>
            <a:xfrm>
              <a:off x="6322461" y="2373175"/>
              <a:ext cx="1828500" cy="1097400"/>
            </a:xfrm>
            <a:prstGeom prst="rect">
              <a:avLst/>
            </a:prstGeom>
            <a:noFill/>
            <a:ln w="19050" cap="flat" cmpd="sng">
              <a:solidFill>
                <a:schemeClr val="dk2"/>
              </a:solidFill>
              <a:prstDash val="solid"/>
              <a:round/>
              <a:headEnd type="none" w="sm" len="sm"/>
              <a:tailEnd type="none" w="sm" len="sm"/>
            </a:ln>
          </p:spPr>
          <p:txBody>
            <a:bodyPr spcFirstLastPara="1" wrap="square" lIns="45700" tIns="45700" rIns="45700" bIns="45700" anchor="b" anchorCtr="0">
              <a:noAutofit/>
            </a:bodyPr>
            <a:lstStyle/>
            <a:p>
              <a:pPr marL="0" lvl="0" indent="0" algn="ctr" rtl="0">
                <a:spcBef>
                  <a:spcPts val="0"/>
                </a:spcBef>
                <a:spcAft>
                  <a:spcPts val="0"/>
                </a:spcAft>
                <a:buNone/>
              </a:pPr>
              <a:r>
                <a:rPr lang="en" sz="1200">
                  <a:solidFill>
                    <a:schemeClr val="dk1"/>
                  </a:solidFill>
                </a:rPr>
                <a:t>Recursion</a:t>
              </a:r>
              <a:endParaRPr sz="1200">
                <a:solidFill>
                  <a:schemeClr val="dk1"/>
                </a:solidFill>
              </a:endParaRPr>
            </a:p>
          </p:txBody>
        </p:sp>
        <p:sp>
          <p:nvSpPr>
            <p:cNvPr id="198" name="Google Shape;198;p22"/>
            <p:cNvSpPr/>
            <p:nvPr/>
          </p:nvSpPr>
          <p:spPr>
            <a:xfrm>
              <a:off x="6208270" y="2373175"/>
              <a:ext cx="2057400" cy="1371600"/>
            </a:xfrm>
            <a:prstGeom prst="rect">
              <a:avLst/>
            </a:prstGeom>
            <a:noFill/>
            <a:ln w="19050" cap="flat" cmpd="sng">
              <a:solidFill>
                <a:schemeClr val="dk2"/>
              </a:solidFill>
              <a:prstDash val="solid"/>
              <a:round/>
              <a:headEnd type="none" w="sm" len="sm"/>
              <a:tailEnd type="none" w="sm" len="sm"/>
            </a:ln>
          </p:spPr>
          <p:txBody>
            <a:bodyPr spcFirstLastPara="1" wrap="square" lIns="45700" tIns="45700" rIns="45700" bIns="45700" anchor="b" anchorCtr="0">
              <a:noAutofit/>
            </a:bodyPr>
            <a:lstStyle/>
            <a:p>
              <a:pPr marL="0" lvl="0" indent="0" algn="ctr" rtl="0">
                <a:spcBef>
                  <a:spcPts val="0"/>
                </a:spcBef>
                <a:spcAft>
                  <a:spcPts val="0"/>
                </a:spcAft>
                <a:buNone/>
              </a:pPr>
              <a:r>
                <a:rPr lang="en" sz="1200">
                  <a:solidFill>
                    <a:schemeClr val="dk1"/>
                  </a:solidFill>
                </a:rPr>
                <a:t>Recursion</a:t>
              </a:r>
              <a:endParaRPr sz="1200">
                <a:solidFill>
                  <a:schemeClr val="dk1"/>
                </a:solidFill>
              </a:endParaRPr>
            </a:p>
          </p:txBody>
        </p:sp>
        <p:sp>
          <p:nvSpPr>
            <p:cNvPr id="199" name="Google Shape;199;p22"/>
            <p:cNvSpPr/>
            <p:nvPr/>
          </p:nvSpPr>
          <p:spPr>
            <a:xfrm>
              <a:off x="5979515" y="2373175"/>
              <a:ext cx="2514900" cy="1920300"/>
            </a:xfrm>
            <a:prstGeom prst="rect">
              <a:avLst/>
            </a:prstGeom>
            <a:noFill/>
            <a:ln w="19050" cap="flat" cmpd="sng">
              <a:solidFill>
                <a:schemeClr val="dk2"/>
              </a:solidFill>
              <a:prstDash val="solid"/>
              <a:round/>
              <a:headEnd type="none" w="sm" len="sm"/>
              <a:tailEnd type="none" w="sm" len="sm"/>
            </a:ln>
          </p:spPr>
          <p:txBody>
            <a:bodyPr spcFirstLastPara="1" wrap="square" lIns="45700" tIns="45700" rIns="45700" bIns="45700" anchor="b" anchorCtr="0">
              <a:noAutofit/>
            </a:bodyPr>
            <a:lstStyle/>
            <a:p>
              <a:pPr marL="0" lvl="0" indent="0" algn="ctr" rtl="0">
                <a:spcBef>
                  <a:spcPts val="0"/>
                </a:spcBef>
                <a:spcAft>
                  <a:spcPts val="0"/>
                </a:spcAft>
                <a:buNone/>
              </a:pPr>
              <a:r>
                <a:rPr lang="en" sz="1200">
                  <a:solidFill>
                    <a:schemeClr val="dk1"/>
                  </a:solidFill>
                </a:rPr>
                <a:t>Recursion</a:t>
              </a:r>
              <a:endParaRPr sz="1200">
                <a:solidFill>
                  <a:schemeClr val="dk1"/>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3"/>
          <p:cNvSpPr txBox="1">
            <a:spLocks noGrp="1"/>
          </p:cNvSpPr>
          <p:nvPr>
            <p:ph type="title"/>
          </p:nvPr>
        </p:nvSpPr>
        <p:spPr>
          <a:xfrm>
            <a:off x="720000" y="331645"/>
            <a:ext cx="77040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recursion?</a:t>
            </a:r>
            <a:endParaRPr/>
          </a:p>
        </p:txBody>
      </p:sp>
      <p:sp>
        <p:nvSpPr>
          <p:cNvPr id="205" name="Google Shape;205;p23"/>
          <p:cNvSpPr txBox="1"/>
          <p:nvPr/>
        </p:nvSpPr>
        <p:spPr>
          <a:xfrm>
            <a:off x="719925" y="1257300"/>
            <a:ext cx="3657600" cy="274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The factorial function takes in ONE parameter and that’s the number we are trying to find the factorial of. Let’s assume that no-one will input a number less than 1 </a:t>
            </a:r>
            <a:endParaRPr>
              <a:solidFill>
                <a:schemeClr val="dk1"/>
              </a:solidFill>
              <a:latin typeface="Archivo"/>
              <a:ea typeface="Archivo"/>
              <a:cs typeface="Archivo"/>
              <a:sym typeface="Archivo"/>
            </a:endParaRPr>
          </a:p>
          <a:p>
            <a:pPr marL="0" lvl="0" indent="0" algn="l" rtl="0">
              <a:lnSpc>
                <a:spcPct val="115000"/>
              </a:lnSpc>
              <a:spcBef>
                <a:spcPts val="0"/>
              </a:spcBef>
              <a:spcAft>
                <a:spcPts val="0"/>
              </a:spcAft>
              <a:buNone/>
            </a:pPr>
            <a:endParaRPr>
              <a:solidFill>
                <a:schemeClr val="dk1"/>
              </a:solidFill>
              <a:latin typeface="Archivo"/>
              <a:ea typeface="Archivo"/>
              <a:cs typeface="Archivo"/>
              <a:sym typeface="Archivo"/>
            </a:endParaRPr>
          </a:p>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There are 2 parts to a recursive function:</a:t>
            </a:r>
            <a:endParaRPr>
              <a:solidFill>
                <a:schemeClr val="dk1"/>
              </a:solidFill>
              <a:latin typeface="Archivo"/>
              <a:ea typeface="Archivo"/>
              <a:cs typeface="Archivo"/>
              <a:sym typeface="Archivo"/>
            </a:endParaRPr>
          </a:p>
          <a:p>
            <a:pPr marL="0" lvl="0" indent="0" algn="l" rtl="0">
              <a:lnSpc>
                <a:spcPct val="115000"/>
              </a:lnSpc>
              <a:spcBef>
                <a:spcPts val="0"/>
              </a:spcBef>
              <a:spcAft>
                <a:spcPts val="0"/>
              </a:spcAft>
              <a:buNone/>
            </a:pPr>
            <a:endParaRPr>
              <a:solidFill>
                <a:schemeClr val="dk1"/>
              </a:solidFill>
              <a:latin typeface="Archivo"/>
              <a:ea typeface="Archivo"/>
              <a:cs typeface="Archivo"/>
              <a:sym typeface="Archivo"/>
            </a:endParaRPr>
          </a:p>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The first is the base case, which is critical for getting our recursive function to EXIT</a:t>
            </a:r>
            <a:endParaRPr>
              <a:solidFill>
                <a:schemeClr val="dk1"/>
              </a:solidFill>
              <a:latin typeface="Archivo"/>
              <a:ea typeface="Archivo"/>
              <a:cs typeface="Archivo"/>
              <a:sym typeface="Archivo"/>
            </a:endParaRPr>
          </a:p>
        </p:txBody>
      </p:sp>
      <p:sp>
        <p:nvSpPr>
          <p:cNvPr id="206" name="Google Shape;206;p23"/>
          <p:cNvSpPr/>
          <p:nvPr/>
        </p:nvSpPr>
        <p:spPr>
          <a:xfrm>
            <a:off x="7889799" y="4014123"/>
            <a:ext cx="719583" cy="713534"/>
          </a:xfrm>
          <a:custGeom>
            <a:avLst/>
            <a:gdLst/>
            <a:ahLst/>
            <a:cxnLst/>
            <a:rect l="l" t="t" r="r" b="b"/>
            <a:pathLst>
              <a:path w="21172" h="20994" extrusionOk="0">
                <a:moveTo>
                  <a:pt x="10557" y="5287"/>
                </a:moveTo>
                <a:cubicBezTo>
                  <a:pt x="10729" y="5287"/>
                  <a:pt x="10902" y="5296"/>
                  <a:pt x="11076" y="5315"/>
                </a:cubicBezTo>
                <a:cubicBezTo>
                  <a:pt x="14279" y="5662"/>
                  <a:pt x="16345" y="8822"/>
                  <a:pt x="15373" y="11877"/>
                </a:cubicBezTo>
                <a:cubicBezTo>
                  <a:pt x="14714" y="13983"/>
                  <a:pt x="12722" y="15412"/>
                  <a:pt x="10550" y="15412"/>
                </a:cubicBezTo>
                <a:cubicBezTo>
                  <a:pt x="10376" y="15412"/>
                  <a:pt x="10201" y="15403"/>
                  <a:pt x="10026" y="15384"/>
                </a:cubicBezTo>
                <a:cubicBezTo>
                  <a:pt x="6823" y="15037"/>
                  <a:pt x="4766" y="11877"/>
                  <a:pt x="5729" y="8822"/>
                </a:cubicBezTo>
                <a:cubicBezTo>
                  <a:pt x="6397" y="6723"/>
                  <a:pt x="8390" y="5287"/>
                  <a:pt x="10557" y="5287"/>
                </a:cubicBezTo>
                <a:close/>
                <a:moveTo>
                  <a:pt x="12003" y="0"/>
                </a:moveTo>
                <a:cubicBezTo>
                  <a:pt x="11564" y="0"/>
                  <a:pt x="11175" y="302"/>
                  <a:pt x="11076" y="749"/>
                </a:cubicBezTo>
                <a:lnTo>
                  <a:pt x="10903" y="1582"/>
                </a:lnTo>
                <a:cubicBezTo>
                  <a:pt x="10842" y="1921"/>
                  <a:pt x="10547" y="2155"/>
                  <a:pt x="10199" y="2181"/>
                </a:cubicBezTo>
                <a:cubicBezTo>
                  <a:pt x="9366" y="2216"/>
                  <a:pt x="8542" y="2372"/>
                  <a:pt x="7769" y="2659"/>
                </a:cubicBezTo>
                <a:cubicBezTo>
                  <a:pt x="7686" y="2690"/>
                  <a:pt x="7599" y="2705"/>
                  <a:pt x="7513" y="2705"/>
                </a:cubicBezTo>
                <a:cubicBezTo>
                  <a:pt x="7267" y="2705"/>
                  <a:pt x="7027" y="2582"/>
                  <a:pt x="6892" y="2364"/>
                </a:cubicBezTo>
                <a:lnTo>
                  <a:pt x="6450" y="1678"/>
                </a:lnTo>
                <a:cubicBezTo>
                  <a:pt x="6268" y="1403"/>
                  <a:pt x="5969" y="1257"/>
                  <a:pt x="5664" y="1257"/>
                </a:cubicBezTo>
                <a:cubicBezTo>
                  <a:pt x="5487" y="1257"/>
                  <a:pt x="5307" y="1307"/>
                  <a:pt x="5148" y="1409"/>
                </a:cubicBezTo>
                <a:lnTo>
                  <a:pt x="4323" y="1956"/>
                </a:lnTo>
                <a:cubicBezTo>
                  <a:pt x="3889" y="2233"/>
                  <a:pt x="3767" y="2824"/>
                  <a:pt x="4045" y="3258"/>
                </a:cubicBezTo>
                <a:lnTo>
                  <a:pt x="4852" y="4482"/>
                </a:lnTo>
                <a:cubicBezTo>
                  <a:pt x="4132" y="5176"/>
                  <a:pt x="3542" y="6009"/>
                  <a:pt x="3116" y="6947"/>
                </a:cubicBezTo>
                <a:cubicBezTo>
                  <a:pt x="2998" y="7213"/>
                  <a:pt x="2728" y="7379"/>
                  <a:pt x="2441" y="7379"/>
                </a:cubicBezTo>
                <a:cubicBezTo>
                  <a:pt x="2392" y="7379"/>
                  <a:pt x="2342" y="7374"/>
                  <a:pt x="2292" y="7363"/>
                </a:cubicBezTo>
                <a:lnTo>
                  <a:pt x="1432" y="7190"/>
                </a:lnTo>
                <a:cubicBezTo>
                  <a:pt x="1367" y="7177"/>
                  <a:pt x="1303" y="7170"/>
                  <a:pt x="1239" y="7170"/>
                </a:cubicBezTo>
                <a:cubicBezTo>
                  <a:pt x="801" y="7170"/>
                  <a:pt x="411" y="7472"/>
                  <a:pt x="313" y="7919"/>
                </a:cubicBezTo>
                <a:lnTo>
                  <a:pt x="113" y="8882"/>
                </a:lnTo>
                <a:cubicBezTo>
                  <a:pt x="0" y="9395"/>
                  <a:pt x="330" y="9898"/>
                  <a:pt x="833" y="10002"/>
                </a:cubicBezTo>
                <a:lnTo>
                  <a:pt x="1788" y="10202"/>
                </a:lnTo>
                <a:cubicBezTo>
                  <a:pt x="2118" y="10263"/>
                  <a:pt x="2353" y="10549"/>
                  <a:pt x="2379" y="10879"/>
                </a:cubicBezTo>
                <a:cubicBezTo>
                  <a:pt x="2431" y="11686"/>
                  <a:pt x="2604" y="12467"/>
                  <a:pt x="2873" y="13205"/>
                </a:cubicBezTo>
                <a:cubicBezTo>
                  <a:pt x="2995" y="13526"/>
                  <a:pt x="2873" y="13900"/>
                  <a:pt x="2587" y="14091"/>
                </a:cubicBezTo>
                <a:lnTo>
                  <a:pt x="1762" y="14637"/>
                </a:lnTo>
                <a:cubicBezTo>
                  <a:pt x="1328" y="14915"/>
                  <a:pt x="1207" y="15505"/>
                  <a:pt x="1484" y="15940"/>
                </a:cubicBezTo>
                <a:lnTo>
                  <a:pt x="2031" y="16764"/>
                </a:lnTo>
                <a:cubicBezTo>
                  <a:pt x="2207" y="17039"/>
                  <a:pt x="2508" y="17185"/>
                  <a:pt x="2815" y="17185"/>
                </a:cubicBezTo>
                <a:cubicBezTo>
                  <a:pt x="2993" y="17185"/>
                  <a:pt x="3174" y="17135"/>
                  <a:pt x="3333" y="17033"/>
                </a:cubicBezTo>
                <a:lnTo>
                  <a:pt x="4253" y="16426"/>
                </a:lnTo>
                <a:cubicBezTo>
                  <a:pt x="4378" y="16346"/>
                  <a:pt x="4518" y="16308"/>
                  <a:pt x="4656" y="16308"/>
                </a:cubicBezTo>
                <a:cubicBezTo>
                  <a:pt x="4836" y="16308"/>
                  <a:pt x="5014" y="16372"/>
                  <a:pt x="5156" y="16495"/>
                </a:cubicBezTo>
                <a:cubicBezTo>
                  <a:pt x="5729" y="16990"/>
                  <a:pt x="6371" y="17415"/>
                  <a:pt x="7075" y="17745"/>
                </a:cubicBezTo>
                <a:cubicBezTo>
                  <a:pt x="7387" y="17901"/>
                  <a:pt x="7561" y="18240"/>
                  <a:pt x="7491" y="18570"/>
                </a:cubicBezTo>
                <a:lnTo>
                  <a:pt x="7257" y="19646"/>
                </a:lnTo>
                <a:cubicBezTo>
                  <a:pt x="7153" y="20158"/>
                  <a:pt x="7474" y="20653"/>
                  <a:pt x="7986" y="20766"/>
                </a:cubicBezTo>
                <a:lnTo>
                  <a:pt x="8950" y="20974"/>
                </a:lnTo>
                <a:cubicBezTo>
                  <a:pt x="9014" y="20987"/>
                  <a:pt x="9079" y="20994"/>
                  <a:pt x="9143" y="20994"/>
                </a:cubicBezTo>
                <a:cubicBezTo>
                  <a:pt x="9583" y="20994"/>
                  <a:pt x="9978" y="20692"/>
                  <a:pt x="10069" y="20245"/>
                </a:cubicBezTo>
                <a:lnTo>
                  <a:pt x="10312" y="19108"/>
                </a:lnTo>
                <a:cubicBezTo>
                  <a:pt x="10373" y="18778"/>
                  <a:pt x="10660" y="18526"/>
                  <a:pt x="10989" y="18518"/>
                </a:cubicBezTo>
                <a:cubicBezTo>
                  <a:pt x="11753" y="18474"/>
                  <a:pt x="12500" y="18327"/>
                  <a:pt x="13203" y="18075"/>
                </a:cubicBezTo>
                <a:cubicBezTo>
                  <a:pt x="13285" y="18047"/>
                  <a:pt x="13369" y="18033"/>
                  <a:pt x="13452" y="18033"/>
                </a:cubicBezTo>
                <a:cubicBezTo>
                  <a:pt x="13700" y="18033"/>
                  <a:pt x="13934" y="18155"/>
                  <a:pt x="14071" y="18370"/>
                </a:cubicBezTo>
                <a:lnTo>
                  <a:pt x="14696" y="19325"/>
                </a:lnTo>
                <a:cubicBezTo>
                  <a:pt x="14872" y="19599"/>
                  <a:pt x="15172" y="19745"/>
                  <a:pt x="15479" y="19745"/>
                </a:cubicBezTo>
                <a:cubicBezTo>
                  <a:pt x="15658" y="19745"/>
                  <a:pt x="15838" y="19696"/>
                  <a:pt x="15998" y="19594"/>
                </a:cubicBezTo>
                <a:lnTo>
                  <a:pt x="16822" y="19047"/>
                </a:lnTo>
                <a:cubicBezTo>
                  <a:pt x="17257" y="18769"/>
                  <a:pt x="17369" y="18179"/>
                  <a:pt x="17092" y="17745"/>
                </a:cubicBezTo>
                <a:lnTo>
                  <a:pt x="16458" y="16790"/>
                </a:lnTo>
                <a:cubicBezTo>
                  <a:pt x="16276" y="16512"/>
                  <a:pt x="16310" y="16130"/>
                  <a:pt x="16536" y="15879"/>
                </a:cubicBezTo>
                <a:cubicBezTo>
                  <a:pt x="17048" y="15332"/>
                  <a:pt x="17482" y="14690"/>
                  <a:pt x="17829" y="13995"/>
                </a:cubicBezTo>
                <a:cubicBezTo>
                  <a:pt x="17954" y="13738"/>
                  <a:pt x="18216" y="13580"/>
                  <a:pt x="18494" y="13580"/>
                </a:cubicBezTo>
                <a:cubicBezTo>
                  <a:pt x="18544" y="13580"/>
                  <a:pt x="18595" y="13585"/>
                  <a:pt x="18645" y="13596"/>
                </a:cubicBezTo>
                <a:lnTo>
                  <a:pt x="19704" y="13813"/>
                </a:lnTo>
                <a:cubicBezTo>
                  <a:pt x="19770" y="13824"/>
                  <a:pt x="19835" y="13830"/>
                  <a:pt x="19899" y="13830"/>
                </a:cubicBezTo>
                <a:cubicBezTo>
                  <a:pt x="20372" y="13830"/>
                  <a:pt x="20767" y="13527"/>
                  <a:pt x="20859" y="13075"/>
                </a:cubicBezTo>
                <a:lnTo>
                  <a:pt x="21058" y="12103"/>
                </a:lnTo>
                <a:cubicBezTo>
                  <a:pt x="21171" y="11599"/>
                  <a:pt x="20841" y="11096"/>
                  <a:pt x="20338" y="10992"/>
                </a:cubicBezTo>
                <a:lnTo>
                  <a:pt x="19314" y="10775"/>
                </a:lnTo>
                <a:cubicBezTo>
                  <a:pt x="18975" y="10705"/>
                  <a:pt x="18741" y="10419"/>
                  <a:pt x="18732" y="10063"/>
                </a:cubicBezTo>
                <a:cubicBezTo>
                  <a:pt x="18706" y="9264"/>
                  <a:pt x="18559" y="8483"/>
                  <a:pt x="18307" y="7745"/>
                </a:cubicBezTo>
                <a:cubicBezTo>
                  <a:pt x="18194" y="7424"/>
                  <a:pt x="18315" y="7068"/>
                  <a:pt x="18593" y="6886"/>
                </a:cubicBezTo>
                <a:lnTo>
                  <a:pt x="19401" y="6357"/>
                </a:lnTo>
                <a:cubicBezTo>
                  <a:pt x="19835" y="6079"/>
                  <a:pt x="19956" y="5488"/>
                  <a:pt x="19670" y="5054"/>
                </a:cubicBezTo>
                <a:lnTo>
                  <a:pt x="19131" y="4230"/>
                </a:lnTo>
                <a:cubicBezTo>
                  <a:pt x="18950" y="3955"/>
                  <a:pt x="18650" y="3806"/>
                  <a:pt x="18345" y="3806"/>
                </a:cubicBezTo>
                <a:cubicBezTo>
                  <a:pt x="18168" y="3806"/>
                  <a:pt x="17989" y="3856"/>
                  <a:pt x="17829" y="3961"/>
                </a:cubicBezTo>
                <a:lnTo>
                  <a:pt x="17057" y="4473"/>
                </a:lnTo>
                <a:cubicBezTo>
                  <a:pt x="16930" y="4551"/>
                  <a:pt x="16789" y="4590"/>
                  <a:pt x="16650" y="4590"/>
                </a:cubicBezTo>
                <a:cubicBezTo>
                  <a:pt x="16467" y="4590"/>
                  <a:pt x="16285" y="4523"/>
                  <a:pt x="16137" y="4395"/>
                </a:cubicBezTo>
                <a:cubicBezTo>
                  <a:pt x="15546" y="3839"/>
                  <a:pt x="14869" y="3370"/>
                  <a:pt x="14114" y="3006"/>
                </a:cubicBezTo>
                <a:cubicBezTo>
                  <a:pt x="13810" y="2850"/>
                  <a:pt x="13637" y="2520"/>
                  <a:pt x="13715" y="2181"/>
                </a:cubicBezTo>
                <a:lnTo>
                  <a:pt x="13889" y="1348"/>
                </a:lnTo>
                <a:cubicBezTo>
                  <a:pt x="14001" y="836"/>
                  <a:pt x="13672" y="332"/>
                  <a:pt x="13159" y="228"/>
                </a:cubicBezTo>
                <a:lnTo>
                  <a:pt x="12196" y="20"/>
                </a:lnTo>
                <a:cubicBezTo>
                  <a:pt x="12131" y="7"/>
                  <a:pt x="12066"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23"/>
          <p:cNvGrpSpPr/>
          <p:nvPr/>
        </p:nvGrpSpPr>
        <p:grpSpPr>
          <a:xfrm>
            <a:off x="8246637" y="3622693"/>
            <a:ext cx="811927" cy="753197"/>
            <a:chOff x="4932662" y="2251593"/>
            <a:chExt cx="811927" cy="753197"/>
          </a:xfrm>
        </p:grpSpPr>
        <p:sp>
          <p:nvSpPr>
            <p:cNvPr id="208" name="Google Shape;208;p23"/>
            <p:cNvSpPr/>
            <p:nvPr/>
          </p:nvSpPr>
          <p:spPr>
            <a:xfrm>
              <a:off x="4932662" y="2251593"/>
              <a:ext cx="811927" cy="753197"/>
            </a:xfrm>
            <a:custGeom>
              <a:avLst/>
              <a:gdLst/>
              <a:ahLst/>
              <a:cxnLst/>
              <a:rect l="l" t="t" r="r" b="b"/>
              <a:pathLst>
                <a:path w="23889" h="22161" extrusionOk="0">
                  <a:moveTo>
                    <a:pt x="278" y="0"/>
                  </a:moveTo>
                  <a:cubicBezTo>
                    <a:pt x="130" y="0"/>
                    <a:pt x="0" y="122"/>
                    <a:pt x="0" y="286"/>
                  </a:cubicBezTo>
                  <a:lnTo>
                    <a:pt x="0" y="21874"/>
                  </a:lnTo>
                  <a:cubicBezTo>
                    <a:pt x="0" y="22031"/>
                    <a:pt x="122" y="22161"/>
                    <a:pt x="278" y="22161"/>
                  </a:cubicBezTo>
                  <a:lnTo>
                    <a:pt x="23610" y="22161"/>
                  </a:lnTo>
                  <a:cubicBezTo>
                    <a:pt x="23758" y="22161"/>
                    <a:pt x="23888" y="22031"/>
                    <a:pt x="23888" y="21874"/>
                  </a:cubicBezTo>
                  <a:lnTo>
                    <a:pt x="23888" y="286"/>
                  </a:lnTo>
                  <a:cubicBezTo>
                    <a:pt x="23888" y="130"/>
                    <a:pt x="23775" y="0"/>
                    <a:pt x="23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a:off x="4968044" y="2360729"/>
              <a:ext cx="740826" cy="592436"/>
            </a:xfrm>
            <a:custGeom>
              <a:avLst/>
              <a:gdLst/>
              <a:ahLst/>
              <a:cxnLst/>
              <a:rect l="l" t="t" r="r" b="b"/>
              <a:pathLst>
                <a:path w="21797" h="17431" extrusionOk="0">
                  <a:moveTo>
                    <a:pt x="209" y="1"/>
                  </a:moveTo>
                  <a:cubicBezTo>
                    <a:pt x="96" y="1"/>
                    <a:pt x="1" y="88"/>
                    <a:pt x="1" y="209"/>
                  </a:cubicBezTo>
                  <a:lnTo>
                    <a:pt x="1" y="17222"/>
                  </a:lnTo>
                  <a:cubicBezTo>
                    <a:pt x="1" y="17335"/>
                    <a:pt x="88" y="17431"/>
                    <a:pt x="209" y="17431"/>
                  </a:cubicBezTo>
                  <a:lnTo>
                    <a:pt x="21588" y="17431"/>
                  </a:lnTo>
                  <a:cubicBezTo>
                    <a:pt x="21710" y="17431"/>
                    <a:pt x="21797" y="17335"/>
                    <a:pt x="21797" y="17222"/>
                  </a:cubicBezTo>
                  <a:lnTo>
                    <a:pt x="21797" y="209"/>
                  </a:lnTo>
                  <a:cubicBezTo>
                    <a:pt x="21797" y="105"/>
                    <a:pt x="21710" y="1"/>
                    <a:pt x="21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3"/>
            <p:cNvSpPr/>
            <p:nvPr/>
          </p:nvSpPr>
          <p:spPr>
            <a:xfrm>
              <a:off x="4981334" y="2284901"/>
              <a:ext cx="41907" cy="41941"/>
            </a:xfrm>
            <a:custGeom>
              <a:avLst/>
              <a:gdLst/>
              <a:ahLst/>
              <a:cxnLst/>
              <a:rect l="l" t="t" r="r" b="b"/>
              <a:pathLst>
                <a:path w="1233" h="1234" extrusionOk="0">
                  <a:moveTo>
                    <a:pt x="617" y="1"/>
                  </a:moveTo>
                  <a:cubicBezTo>
                    <a:pt x="278" y="1"/>
                    <a:pt x="0" y="270"/>
                    <a:pt x="0" y="617"/>
                  </a:cubicBezTo>
                  <a:cubicBezTo>
                    <a:pt x="0" y="956"/>
                    <a:pt x="269" y="1234"/>
                    <a:pt x="617" y="1234"/>
                  </a:cubicBezTo>
                  <a:cubicBezTo>
                    <a:pt x="955" y="1234"/>
                    <a:pt x="1233" y="964"/>
                    <a:pt x="1233" y="617"/>
                  </a:cubicBezTo>
                  <a:cubicBezTo>
                    <a:pt x="1233" y="279"/>
                    <a:pt x="95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3"/>
            <p:cNvSpPr/>
            <p:nvPr/>
          </p:nvSpPr>
          <p:spPr>
            <a:xfrm>
              <a:off x="5052709" y="2284901"/>
              <a:ext cx="42246" cy="41941"/>
            </a:xfrm>
            <a:custGeom>
              <a:avLst/>
              <a:gdLst/>
              <a:ahLst/>
              <a:cxnLst/>
              <a:rect l="l" t="t" r="r" b="b"/>
              <a:pathLst>
                <a:path w="1243" h="1234" extrusionOk="0">
                  <a:moveTo>
                    <a:pt x="617" y="1"/>
                  </a:moveTo>
                  <a:cubicBezTo>
                    <a:pt x="279" y="1"/>
                    <a:pt x="1" y="279"/>
                    <a:pt x="1" y="617"/>
                  </a:cubicBezTo>
                  <a:cubicBezTo>
                    <a:pt x="1" y="956"/>
                    <a:pt x="279" y="1234"/>
                    <a:pt x="617" y="1234"/>
                  </a:cubicBezTo>
                  <a:cubicBezTo>
                    <a:pt x="964" y="1234"/>
                    <a:pt x="1242" y="956"/>
                    <a:pt x="1242" y="617"/>
                  </a:cubicBezTo>
                  <a:cubicBezTo>
                    <a:pt x="1242" y="279"/>
                    <a:pt x="964"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a:off x="5124425" y="2284901"/>
              <a:ext cx="41907" cy="41941"/>
            </a:xfrm>
            <a:custGeom>
              <a:avLst/>
              <a:gdLst/>
              <a:ahLst/>
              <a:cxnLst/>
              <a:rect l="l" t="t" r="r" b="b"/>
              <a:pathLst>
                <a:path w="1233" h="1234" extrusionOk="0">
                  <a:moveTo>
                    <a:pt x="617" y="1"/>
                  </a:moveTo>
                  <a:cubicBezTo>
                    <a:pt x="278" y="1"/>
                    <a:pt x="0" y="279"/>
                    <a:pt x="0" y="617"/>
                  </a:cubicBezTo>
                  <a:cubicBezTo>
                    <a:pt x="0" y="956"/>
                    <a:pt x="278" y="1234"/>
                    <a:pt x="617" y="1234"/>
                  </a:cubicBezTo>
                  <a:cubicBezTo>
                    <a:pt x="955" y="1234"/>
                    <a:pt x="1233" y="956"/>
                    <a:pt x="1233" y="617"/>
                  </a:cubicBezTo>
                  <a:cubicBezTo>
                    <a:pt x="1233" y="279"/>
                    <a:pt x="95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23"/>
          <p:cNvSpPr txBox="1"/>
          <p:nvPr/>
        </p:nvSpPr>
        <p:spPr>
          <a:xfrm>
            <a:off x="5680800" y="2341200"/>
            <a:ext cx="1828800" cy="1005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b="1">
                <a:solidFill>
                  <a:schemeClr val="dk1"/>
                </a:solidFill>
                <a:latin typeface="Archivo"/>
                <a:ea typeface="Archivo"/>
                <a:cs typeface="Archivo"/>
                <a:sym typeface="Archivo"/>
              </a:rPr>
              <a:t>if(number == 1){</a:t>
            </a:r>
            <a:endParaRPr sz="1600" b="1">
              <a:solidFill>
                <a:schemeClr val="dk1"/>
              </a:solidFill>
              <a:latin typeface="Archivo"/>
              <a:ea typeface="Archivo"/>
              <a:cs typeface="Archivo"/>
              <a:sym typeface="Archivo"/>
            </a:endParaRPr>
          </a:p>
          <a:p>
            <a:pPr marL="0" lvl="0" indent="0" algn="l" rtl="0">
              <a:lnSpc>
                <a:spcPct val="115000"/>
              </a:lnSpc>
              <a:spcBef>
                <a:spcPts val="0"/>
              </a:spcBef>
              <a:spcAft>
                <a:spcPts val="0"/>
              </a:spcAft>
              <a:buNone/>
            </a:pPr>
            <a:r>
              <a:rPr lang="en" sz="1600" b="1">
                <a:solidFill>
                  <a:schemeClr val="dk1"/>
                </a:solidFill>
                <a:latin typeface="Archivo"/>
                <a:ea typeface="Archivo"/>
                <a:cs typeface="Archivo"/>
                <a:sym typeface="Archivo"/>
              </a:rPr>
              <a:t>return 1;</a:t>
            </a:r>
            <a:endParaRPr sz="1600" b="1">
              <a:solidFill>
                <a:schemeClr val="dk1"/>
              </a:solidFill>
              <a:latin typeface="Archivo"/>
              <a:ea typeface="Archivo"/>
              <a:cs typeface="Archivo"/>
              <a:sym typeface="Archivo"/>
            </a:endParaRPr>
          </a:p>
          <a:p>
            <a:pPr marL="0" lvl="0" indent="0" algn="l" rtl="0">
              <a:lnSpc>
                <a:spcPct val="115000"/>
              </a:lnSpc>
              <a:spcBef>
                <a:spcPts val="0"/>
              </a:spcBef>
              <a:spcAft>
                <a:spcPts val="0"/>
              </a:spcAft>
              <a:buNone/>
            </a:pPr>
            <a:r>
              <a:rPr lang="en" sz="1600" b="1">
                <a:solidFill>
                  <a:schemeClr val="dk1"/>
                </a:solidFill>
                <a:latin typeface="Archivo"/>
                <a:ea typeface="Archivo"/>
                <a:cs typeface="Archivo"/>
                <a:sym typeface="Archivo"/>
              </a:rPr>
              <a:t>}</a:t>
            </a:r>
            <a:endParaRPr sz="1600" b="1">
              <a:solidFill>
                <a:schemeClr val="dk1"/>
              </a:solidFill>
              <a:latin typeface="Archivo"/>
              <a:ea typeface="Archivo"/>
              <a:cs typeface="Archivo"/>
              <a:sym typeface="Archivo"/>
            </a:endParaRPr>
          </a:p>
        </p:txBody>
      </p:sp>
      <p:sp>
        <p:nvSpPr>
          <p:cNvPr id="214" name="Google Shape;214;p23"/>
          <p:cNvSpPr txBox="1"/>
          <p:nvPr/>
        </p:nvSpPr>
        <p:spPr>
          <a:xfrm>
            <a:off x="4766400" y="1257300"/>
            <a:ext cx="3657600" cy="640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We already know that the factorial of 1 is 1, so we can say:</a:t>
            </a:r>
            <a:endParaRPr>
              <a:solidFill>
                <a:schemeClr val="dk1"/>
              </a:solidFill>
              <a:latin typeface="Archivo"/>
              <a:ea typeface="Archivo"/>
              <a:cs typeface="Archivo"/>
              <a:sym typeface="Archiv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4"/>
          <p:cNvSpPr/>
          <p:nvPr/>
        </p:nvSpPr>
        <p:spPr>
          <a:xfrm>
            <a:off x="8253375" y="428100"/>
            <a:ext cx="601973" cy="596912"/>
          </a:xfrm>
          <a:custGeom>
            <a:avLst/>
            <a:gdLst/>
            <a:ahLst/>
            <a:cxnLst/>
            <a:rect l="l" t="t" r="r" b="b"/>
            <a:pathLst>
              <a:path w="21172" h="20994" extrusionOk="0">
                <a:moveTo>
                  <a:pt x="10557" y="5287"/>
                </a:moveTo>
                <a:cubicBezTo>
                  <a:pt x="10729" y="5287"/>
                  <a:pt x="10902" y="5296"/>
                  <a:pt x="11076" y="5315"/>
                </a:cubicBezTo>
                <a:cubicBezTo>
                  <a:pt x="14279" y="5662"/>
                  <a:pt x="16345" y="8822"/>
                  <a:pt x="15373" y="11877"/>
                </a:cubicBezTo>
                <a:cubicBezTo>
                  <a:pt x="14714" y="13983"/>
                  <a:pt x="12722" y="15412"/>
                  <a:pt x="10550" y="15412"/>
                </a:cubicBezTo>
                <a:cubicBezTo>
                  <a:pt x="10376" y="15412"/>
                  <a:pt x="10201" y="15403"/>
                  <a:pt x="10026" y="15384"/>
                </a:cubicBezTo>
                <a:cubicBezTo>
                  <a:pt x="6823" y="15037"/>
                  <a:pt x="4766" y="11877"/>
                  <a:pt x="5729" y="8822"/>
                </a:cubicBezTo>
                <a:cubicBezTo>
                  <a:pt x="6397" y="6723"/>
                  <a:pt x="8390" y="5287"/>
                  <a:pt x="10557" y="5287"/>
                </a:cubicBezTo>
                <a:close/>
                <a:moveTo>
                  <a:pt x="12003" y="0"/>
                </a:moveTo>
                <a:cubicBezTo>
                  <a:pt x="11564" y="0"/>
                  <a:pt x="11175" y="302"/>
                  <a:pt x="11076" y="749"/>
                </a:cubicBezTo>
                <a:lnTo>
                  <a:pt x="10903" y="1582"/>
                </a:lnTo>
                <a:cubicBezTo>
                  <a:pt x="10842" y="1921"/>
                  <a:pt x="10547" y="2155"/>
                  <a:pt x="10199" y="2181"/>
                </a:cubicBezTo>
                <a:cubicBezTo>
                  <a:pt x="9366" y="2216"/>
                  <a:pt x="8542" y="2372"/>
                  <a:pt x="7769" y="2659"/>
                </a:cubicBezTo>
                <a:cubicBezTo>
                  <a:pt x="7686" y="2690"/>
                  <a:pt x="7599" y="2705"/>
                  <a:pt x="7513" y="2705"/>
                </a:cubicBezTo>
                <a:cubicBezTo>
                  <a:pt x="7267" y="2705"/>
                  <a:pt x="7027" y="2582"/>
                  <a:pt x="6892" y="2364"/>
                </a:cubicBezTo>
                <a:lnTo>
                  <a:pt x="6450" y="1678"/>
                </a:lnTo>
                <a:cubicBezTo>
                  <a:pt x="6268" y="1403"/>
                  <a:pt x="5969" y="1257"/>
                  <a:pt x="5664" y="1257"/>
                </a:cubicBezTo>
                <a:cubicBezTo>
                  <a:pt x="5487" y="1257"/>
                  <a:pt x="5307" y="1307"/>
                  <a:pt x="5148" y="1409"/>
                </a:cubicBezTo>
                <a:lnTo>
                  <a:pt x="4323" y="1956"/>
                </a:lnTo>
                <a:cubicBezTo>
                  <a:pt x="3889" y="2233"/>
                  <a:pt x="3767" y="2824"/>
                  <a:pt x="4045" y="3258"/>
                </a:cubicBezTo>
                <a:lnTo>
                  <a:pt x="4852" y="4482"/>
                </a:lnTo>
                <a:cubicBezTo>
                  <a:pt x="4132" y="5176"/>
                  <a:pt x="3542" y="6009"/>
                  <a:pt x="3116" y="6947"/>
                </a:cubicBezTo>
                <a:cubicBezTo>
                  <a:pt x="2998" y="7213"/>
                  <a:pt x="2728" y="7379"/>
                  <a:pt x="2441" y="7379"/>
                </a:cubicBezTo>
                <a:cubicBezTo>
                  <a:pt x="2392" y="7379"/>
                  <a:pt x="2342" y="7374"/>
                  <a:pt x="2292" y="7363"/>
                </a:cubicBezTo>
                <a:lnTo>
                  <a:pt x="1432" y="7190"/>
                </a:lnTo>
                <a:cubicBezTo>
                  <a:pt x="1367" y="7177"/>
                  <a:pt x="1303" y="7170"/>
                  <a:pt x="1239" y="7170"/>
                </a:cubicBezTo>
                <a:cubicBezTo>
                  <a:pt x="801" y="7170"/>
                  <a:pt x="411" y="7472"/>
                  <a:pt x="313" y="7919"/>
                </a:cubicBezTo>
                <a:lnTo>
                  <a:pt x="113" y="8882"/>
                </a:lnTo>
                <a:cubicBezTo>
                  <a:pt x="0" y="9395"/>
                  <a:pt x="330" y="9898"/>
                  <a:pt x="833" y="10002"/>
                </a:cubicBezTo>
                <a:lnTo>
                  <a:pt x="1788" y="10202"/>
                </a:lnTo>
                <a:cubicBezTo>
                  <a:pt x="2118" y="10263"/>
                  <a:pt x="2353" y="10549"/>
                  <a:pt x="2379" y="10879"/>
                </a:cubicBezTo>
                <a:cubicBezTo>
                  <a:pt x="2431" y="11686"/>
                  <a:pt x="2604" y="12467"/>
                  <a:pt x="2873" y="13205"/>
                </a:cubicBezTo>
                <a:cubicBezTo>
                  <a:pt x="2995" y="13526"/>
                  <a:pt x="2873" y="13900"/>
                  <a:pt x="2587" y="14091"/>
                </a:cubicBezTo>
                <a:lnTo>
                  <a:pt x="1762" y="14637"/>
                </a:lnTo>
                <a:cubicBezTo>
                  <a:pt x="1328" y="14915"/>
                  <a:pt x="1207" y="15505"/>
                  <a:pt x="1484" y="15940"/>
                </a:cubicBezTo>
                <a:lnTo>
                  <a:pt x="2031" y="16764"/>
                </a:lnTo>
                <a:cubicBezTo>
                  <a:pt x="2207" y="17039"/>
                  <a:pt x="2508" y="17185"/>
                  <a:pt x="2815" y="17185"/>
                </a:cubicBezTo>
                <a:cubicBezTo>
                  <a:pt x="2993" y="17185"/>
                  <a:pt x="3174" y="17135"/>
                  <a:pt x="3333" y="17033"/>
                </a:cubicBezTo>
                <a:lnTo>
                  <a:pt x="4253" y="16426"/>
                </a:lnTo>
                <a:cubicBezTo>
                  <a:pt x="4378" y="16346"/>
                  <a:pt x="4518" y="16308"/>
                  <a:pt x="4656" y="16308"/>
                </a:cubicBezTo>
                <a:cubicBezTo>
                  <a:pt x="4836" y="16308"/>
                  <a:pt x="5014" y="16372"/>
                  <a:pt x="5156" y="16495"/>
                </a:cubicBezTo>
                <a:cubicBezTo>
                  <a:pt x="5729" y="16990"/>
                  <a:pt x="6371" y="17415"/>
                  <a:pt x="7075" y="17745"/>
                </a:cubicBezTo>
                <a:cubicBezTo>
                  <a:pt x="7387" y="17901"/>
                  <a:pt x="7561" y="18240"/>
                  <a:pt x="7491" y="18570"/>
                </a:cubicBezTo>
                <a:lnTo>
                  <a:pt x="7257" y="19646"/>
                </a:lnTo>
                <a:cubicBezTo>
                  <a:pt x="7153" y="20158"/>
                  <a:pt x="7474" y="20653"/>
                  <a:pt x="7986" y="20766"/>
                </a:cubicBezTo>
                <a:lnTo>
                  <a:pt x="8950" y="20974"/>
                </a:lnTo>
                <a:cubicBezTo>
                  <a:pt x="9014" y="20987"/>
                  <a:pt x="9079" y="20994"/>
                  <a:pt x="9143" y="20994"/>
                </a:cubicBezTo>
                <a:cubicBezTo>
                  <a:pt x="9583" y="20994"/>
                  <a:pt x="9978" y="20692"/>
                  <a:pt x="10069" y="20245"/>
                </a:cubicBezTo>
                <a:lnTo>
                  <a:pt x="10312" y="19108"/>
                </a:lnTo>
                <a:cubicBezTo>
                  <a:pt x="10373" y="18778"/>
                  <a:pt x="10660" y="18526"/>
                  <a:pt x="10989" y="18518"/>
                </a:cubicBezTo>
                <a:cubicBezTo>
                  <a:pt x="11753" y="18474"/>
                  <a:pt x="12500" y="18327"/>
                  <a:pt x="13203" y="18075"/>
                </a:cubicBezTo>
                <a:cubicBezTo>
                  <a:pt x="13285" y="18047"/>
                  <a:pt x="13369" y="18033"/>
                  <a:pt x="13452" y="18033"/>
                </a:cubicBezTo>
                <a:cubicBezTo>
                  <a:pt x="13700" y="18033"/>
                  <a:pt x="13934" y="18155"/>
                  <a:pt x="14071" y="18370"/>
                </a:cubicBezTo>
                <a:lnTo>
                  <a:pt x="14696" y="19325"/>
                </a:lnTo>
                <a:cubicBezTo>
                  <a:pt x="14872" y="19599"/>
                  <a:pt x="15172" y="19745"/>
                  <a:pt x="15479" y="19745"/>
                </a:cubicBezTo>
                <a:cubicBezTo>
                  <a:pt x="15658" y="19745"/>
                  <a:pt x="15838" y="19696"/>
                  <a:pt x="15998" y="19594"/>
                </a:cubicBezTo>
                <a:lnTo>
                  <a:pt x="16822" y="19047"/>
                </a:lnTo>
                <a:cubicBezTo>
                  <a:pt x="17257" y="18769"/>
                  <a:pt x="17369" y="18179"/>
                  <a:pt x="17092" y="17745"/>
                </a:cubicBezTo>
                <a:lnTo>
                  <a:pt x="16458" y="16790"/>
                </a:lnTo>
                <a:cubicBezTo>
                  <a:pt x="16276" y="16512"/>
                  <a:pt x="16310" y="16130"/>
                  <a:pt x="16536" y="15879"/>
                </a:cubicBezTo>
                <a:cubicBezTo>
                  <a:pt x="17048" y="15332"/>
                  <a:pt x="17482" y="14690"/>
                  <a:pt x="17829" y="13995"/>
                </a:cubicBezTo>
                <a:cubicBezTo>
                  <a:pt x="17954" y="13738"/>
                  <a:pt x="18216" y="13580"/>
                  <a:pt x="18494" y="13580"/>
                </a:cubicBezTo>
                <a:cubicBezTo>
                  <a:pt x="18544" y="13580"/>
                  <a:pt x="18595" y="13585"/>
                  <a:pt x="18645" y="13596"/>
                </a:cubicBezTo>
                <a:lnTo>
                  <a:pt x="19704" y="13813"/>
                </a:lnTo>
                <a:cubicBezTo>
                  <a:pt x="19770" y="13824"/>
                  <a:pt x="19835" y="13830"/>
                  <a:pt x="19899" y="13830"/>
                </a:cubicBezTo>
                <a:cubicBezTo>
                  <a:pt x="20372" y="13830"/>
                  <a:pt x="20767" y="13527"/>
                  <a:pt x="20859" y="13075"/>
                </a:cubicBezTo>
                <a:lnTo>
                  <a:pt x="21058" y="12103"/>
                </a:lnTo>
                <a:cubicBezTo>
                  <a:pt x="21171" y="11599"/>
                  <a:pt x="20841" y="11096"/>
                  <a:pt x="20338" y="10992"/>
                </a:cubicBezTo>
                <a:lnTo>
                  <a:pt x="19314" y="10775"/>
                </a:lnTo>
                <a:cubicBezTo>
                  <a:pt x="18975" y="10705"/>
                  <a:pt x="18741" y="10419"/>
                  <a:pt x="18732" y="10063"/>
                </a:cubicBezTo>
                <a:cubicBezTo>
                  <a:pt x="18706" y="9264"/>
                  <a:pt x="18559" y="8483"/>
                  <a:pt x="18307" y="7745"/>
                </a:cubicBezTo>
                <a:cubicBezTo>
                  <a:pt x="18194" y="7424"/>
                  <a:pt x="18315" y="7068"/>
                  <a:pt x="18593" y="6886"/>
                </a:cubicBezTo>
                <a:lnTo>
                  <a:pt x="19401" y="6357"/>
                </a:lnTo>
                <a:cubicBezTo>
                  <a:pt x="19835" y="6079"/>
                  <a:pt x="19956" y="5488"/>
                  <a:pt x="19670" y="5054"/>
                </a:cubicBezTo>
                <a:lnTo>
                  <a:pt x="19131" y="4230"/>
                </a:lnTo>
                <a:cubicBezTo>
                  <a:pt x="18950" y="3955"/>
                  <a:pt x="18650" y="3806"/>
                  <a:pt x="18345" y="3806"/>
                </a:cubicBezTo>
                <a:cubicBezTo>
                  <a:pt x="18168" y="3806"/>
                  <a:pt x="17989" y="3856"/>
                  <a:pt x="17829" y="3961"/>
                </a:cubicBezTo>
                <a:lnTo>
                  <a:pt x="17057" y="4473"/>
                </a:lnTo>
                <a:cubicBezTo>
                  <a:pt x="16930" y="4551"/>
                  <a:pt x="16789" y="4590"/>
                  <a:pt x="16650" y="4590"/>
                </a:cubicBezTo>
                <a:cubicBezTo>
                  <a:pt x="16467" y="4590"/>
                  <a:pt x="16285" y="4523"/>
                  <a:pt x="16137" y="4395"/>
                </a:cubicBezTo>
                <a:cubicBezTo>
                  <a:pt x="15546" y="3839"/>
                  <a:pt x="14869" y="3370"/>
                  <a:pt x="14114" y="3006"/>
                </a:cubicBezTo>
                <a:cubicBezTo>
                  <a:pt x="13810" y="2850"/>
                  <a:pt x="13637" y="2520"/>
                  <a:pt x="13715" y="2181"/>
                </a:cubicBezTo>
                <a:lnTo>
                  <a:pt x="13889" y="1348"/>
                </a:lnTo>
                <a:cubicBezTo>
                  <a:pt x="14001" y="836"/>
                  <a:pt x="13672" y="332"/>
                  <a:pt x="13159" y="228"/>
                </a:cubicBezTo>
                <a:lnTo>
                  <a:pt x="12196" y="20"/>
                </a:lnTo>
                <a:cubicBezTo>
                  <a:pt x="12131" y="7"/>
                  <a:pt x="12066"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 name="Google Shape;220;p24"/>
          <p:cNvGrpSpPr/>
          <p:nvPr/>
        </p:nvGrpSpPr>
        <p:grpSpPr>
          <a:xfrm flipH="1">
            <a:off x="8553471" y="74793"/>
            <a:ext cx="508385" cy="644675"/>
            <a:chOff x="4859771" y="3053445"/>
            <a:chExt cx="508385" cy="644675"/>
          </a:xfrm>
        </p:grpSpPr>
        <p:sp>
          <p:nvSpPr>
            <p:cNvPr id="221" name="Google Shape;221;p24"/>
            <p:cNvSpPr/>
            <p:nvPr/>
          </p:nvSpPr>
          <p:spPr>
            <a:xfrm>
              <a:off x="4859771" y="3053445"/>
              <a:ext cx="508385" cy="644675"/>
            </a:xfrm>
            <a:custGeom>
              <a:avLst/>
              <a:gdLst/>
              <a:ahLst/>
              <a:cxnLst/>
              <a:rect l="l" t="t" r="r" b="b"/>
              <a:pathLst>
                <a:path w="14958" h="18968" extrusionOk="0">
                  <a:moveTo>
                    <a:pt x="1216" y="1"/>
                  </a:moveTo>
                  <a:cubicBezTo>
                    <a:pt x="548" y="1"/>
                    <a:pt x="1" y="609"/>
                    <a:pt x="1" y="1346"/>
                  </a:cubicBezTo>
                  <a:lnTo>
                    <a:pt x="1" y="17622"/>
                  </a:lnTo>
                  <a:cubicBezTo>
                    <a:pt x="1" y="18368"/>
                    <a:pt x="548" y="18967"/>
                    <a:pt x="1216" y="18967"/>
                  </a:cubicBezTo>
                  <a:lnTo>
                    <a:pt x="13742" y="18967"/>
                  </a:lnTo>
                  <a:cubicBezTo>
                    <a:pt x="14410" y="18967"/>
                    <a:pt x="14957" y="18368"/>
                    <a:pt x="14957" y="17622"/>
                  </a:cubicBezTo>
                  <a:lnTo>
                    <a:pt x="14957" y="3820"/>
                  </a:lnTo>
                  <a:lnTo>
                    <a:pt x="119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p:cNvSpPr/>
            <p:nvPr/>
          </p:nvSpPr>
          <p:spPr>
            <a:xfrm>
              <a:off x="5265729" y="3053751"/>
              <a:ext cx="101827" cy="130444"/>
            </a:xfrm>
            <a:custGeom>
              <a:avLst/>
              <a:gdLst/>
              <a:ahLst/>
              <a:cxnLst/>
              <a:rect l="l" t="t" r="r" b="b"/>
              <a:pathLst>
                <a:path w="2996" h="3838" extrusionOk="0">
                  <a:moveTo>
                    <a:pt x="1" y="1"/>
                  </a:moveTo>
                  <a:lnTo>
                    <a:pt x="1" y="2856"/>
                  </a:lnTo>
                  <a:cubicBezTo>
                    <a:pt x="1" y="3395"/>
                    <a:pt x="409" y="3837"/>
                    <a:pt x="895" y="3837"/>
                  </a:cubicBezTo>
                  <a:lnTo>
                    <a:pt x="2996" y="382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a:off x="4961567" y="3237560"/>
              <a:ext cx="304188" cy="26578"/>
            </a:xfrm>
            <a:custGeom>
              <a:avLst/>
              <a:gdLst/>
              <a:ahLst/>
              <a:cxnLst/>
              <a:rect l="l" t="t" r="r" b="b"/>
              <a:pathLst>
                <a:path w="8950" h="782" extrusionOk="0">
                  <a:moveTo>
                    <a:pt x="1" y="0"/>
                  </a:moveTo>
                  <a:lnTo>
                    <a:pt x="1" y="782"/>
                  </a:lnTo>
                  <a:lnTo>
                    <a:pt x="8950" y="782"/>
                  </a:lnTo>
                  <a:lnTo>
                    <a:pt x="89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a:off x="4961567" y="3300099"/>
              <a:ext cx="304188" cy="26578"/>
            </a:xfrm>
            <a:custGeom>
              <a:avLst/>
              <a:gdLst/>
              <a:ahLst/>
              <a:cxnLst/>
              <a:rect l="l" t="t" r="r" b="b"/>
              <a:pathLst>
                <a:path w="8950" h="782" extrusionOk="0">
                  <a:moveTo>
                    <a:pt x="1" y="1"/>
                  </a:moveTo>
                  <a:lnTo>
                    <a:pt x="1" y="782"/>
                  </a:lnTo>
                  <a:lnTo>
                    <a:pt x="8950" y="782"/>
                  </a:lnTo>
                  <a:lnTo>
                    <a:pt x="8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p:nvPr/>
          </p:nvSpPr>
          <p:spPr>
            <a:xfrm>
              <a:off x="4961567" y="3362943"/>
              <a:ext cx="304188" cy="26578"/>
            </a:xfrm>
            <a:custGeom>
              <a:avLst/>
              <a:gdLst/>
              <a:ahLst/>
              <a:cxnLst/>
              <a:rect l="l" t="t" r="r" b="b"/>
              <a:pathLst>
                <a:path w="8950" h="782" extrusionOk="0">
                  <a:moveTo>
                    <a:pt x="1" y="1"/>
                  </a:moveTo>
                  <a:lnTo>
                    <a:pt x="1" y="782"/>
                  </a:lnTo>
                  <a:lnTo>
                    <a:pt x="8950" y="782"/>
                  </a:lnTo>
                  <a:lnTo>
                    <a:pt x="8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p:cNvSpPr/>
            <p:nvPr/>
          </p:nvSpPr>
          <p:spPr>
            <a:xfrm>
              <a:off x="4961567" y="3425482"/>
              <a:ext cx="304188" cy="26578"/>
            </a:xfrm>
            <a:custGeom>
              <a:avLst/>
              <a:gdLst/>
              <a:ahLst/>
              <a:cxnLst/>
              <a:rect l="l" t="t" r="r" b="b"/>
              <a:pathLst>
                <a:path w="8950" h="782" extrusionOk="0">
                  <a:moveTo>
                    <a:pt x="1" y="1"/>
                  </a:moveTo>
                  <a:lnTo>
                    <a:pt x="1" y="782"/>
                  </a:lnTo>
                  <a:lnTo>
                    <a:pt x="8950" y="782"/>
                  </a:lnTo>
                  <a:lnTo>
                    <a:pt x="8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4961567" y="3487748"/>
              <a:ext cx="304188" cy="26578"/>
            </a:xfrm>
            <a:custGeom>
              <a:avLst/>
              <a:gdLst/>
              <a:ahLst/>
              <a:cxnLst/>
              <a:rect l="l" t="t" r="r" b="b"/>
              <a:pathLst>
                <a:path w="8950" h="782" extrusionOk="0">
                  <a:moveTo>
                    <a:pt x="1" y="0"/>
                  </a:moveTo>
                  <a:lnTo>
                    <a:pt x="1" y="782"/>
                  </a:lnTo>
                  <a:lnTo>
                    <a:pt x="8950" y="782"/>
                  </a:lnTo>
                  <a:lnTo>
                    <a:pt x="89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24"/>
          <p:cNvSpPr txBox="1">
            <a:spLocks noGrp="1"/>
          </p:cNvSpPr>
          <p:nvPr>
            <p:ph type="title"/>
          </p:nvPr>
        </p:nvSpPr>
        <p:spPr>
          <a:xfrm>
            <a:off x="720000" y="331645"/>
            <a:ext cx="77040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recursion?</a:t>
            </a:r>
            <a:endParaRPr/>
          </a:p>
        </p:txBody>
      </p:sp>
      <p:sp>
        <p:nvSpPr>
          <p:cNvPr id="229" name="Google Shape;229;p24"/>
          <p:cNvSpPr txBox="1"/>
          <p:nvPr/>
        </p:nvSpPr>
        <p:spPr>
          <a:xfrm>
            <a:off x="3852000" y="1257300"/>
            <a:ext cx="4572000" cy="45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We can write the recursive step as:</a:t>
            </a:r>
            <a:endParaRPr>
              <a:solidFill>
                <a:schemeClr val="dk1"/>
              </a:solidFill>
              <a:latin typeface="Archivo"/>
              <a:ea typeface="Archivo"/>
              <a:cs typeface="Archivo"/>
              <a:sym typeface="Archivo"/>
            </a:endParaRPr>
          </a:p>
        </p:txBody>
      </p:sp>
      <p:sp>
        <p:nvSpPr>
          <p:cNvPr id="230" name="Google Shape;230;p24"/>
          <p:cNvSpPr txBox="1"/>
          <p:nvPr/>
        </p:nvSpPr>
        <p:spPr>
          <a:xfrm>
            <a:off x="4105025" y="1837958"/>
            <a:ext cx="4023300" cy="457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600" b="1">
                <a:solidFill>
                  <a:schemeClr val="dk1"/>
                </a:solidFill>
                <a:latin typeface="Archivo"/>
                <a:ea typeface="Archivo"/>
                <a:cs typeface="Archivo"/>
                <a:sym typeface="Archivo"/>
              </a:rPr>
              <a:t>return number * factorial(number – 1).</a:t>
            </a:r>
            <a:endParaRPr sz="1600" b="1">
              <a:solidFill>
                <a:schemeClr val="dk1"/>
              </a:solidFill>
              <a:latin typeface="Archivo"/>
              <a:ea typeface="Archivo"/>
              <a:cs typeface="Archivo"/>
              <a:sym typeface="Archivo"/>
            </a:endParaRPr>
          </a:p>
        </p:txBody>
      </p:sp>
      <p:sp>
        <p:nvSpPr>
          <p:cNvPr id="231" name="Google Shape;231;p24"/>
          <p:cNvSpPr txBox="1"/>
          <p:nvPr/>
        </p:nvSpPr>
        <p:spPr>
          <a:xfrm>
            <a:off x="3852000" y="2418617"/>
            <a:ext cx="4572000" cy="45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Our completed function is:</a:t>
            </a:r>
            <a:endParaRPr>
              <a:solidFill>
                <a:schemeClr val="dk1"/>
              </a:solidFill>
              <a:latin typeface="Archivo"/>
              <a:ea typeface="Archivo"/>
              <a:cs typeface="Archivo"/>
              <a:sym typeface="Archivo"/>
            </a:endParaRPr>
          </a:p>
        </p:txBody>
      </p:sp>
      <p:sp>
        <p:nvSpPr>
          <p:cNvPr id="232" name="Google Shape;232;p24"/>
          <p:cNvSpPr txBox="1"/>
          <p:nvPr/>
        </p:nvSpPr>
        <p:spPr>
          <a:xfrm>
            <a:off x="4105025" y="2999275"/>
            <a:ext cx="4023300" cy="1499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600" b="1">
                <a:solidFill>
                  <a:schemeClr val="dk1"/>
                </a:solidFill>
                <a:latin typeface="Archivo"/>
                <a:ea typeface="Archivo"/>
                <a:cs typeface="Archivo"/>
                <a:sym typeface="Archivo"/>
              </a:rPr>
              <a:t>int factorial (int number) {</a:t>
            </a:r>
            <a:endParaRPr sz="1600" b="1">
              <a:solidFill>
                <a:schemeClr val="dk1"/>
              </a:solidFill>
              <a:latin typeface="Archivo"/>
              <a:ea typeface="Archivo"/>
              <a:cs typeface="Archivo"/>
              <a:sym typeface="Archivo"/>
            </a:endParaRPr>
          </a:p>
          <a:p>
            <a:pPr marL="0" lvl="0" indent="0" algn="ctr" rtl="0">
              <a:lnSpc>
                <a:spcPct val="115000"/>
              </a:lnSpc>
              <a:spcBef>
                <a:spcPts val="0"/>
              </a:spcBef>
              <a:spcAft>
                <a:spcPts val="0"/>
              </a:spcAft>
              <a:buNone/>
            </a:pPr>
            <a:r>
              <a:rPr lang="en" sz="1600" b="1">
                <a:solidFill>
                  <a:schemeClr val="dk1"/>
                </a:solidFill>
                <a:latin typeface="Archivo"/>
                <a:ea typeface="Archivo"/>
                <a:cs typeface="Archivo"/>
                <a:sym typeface="Archivo"/>
              </a:rPr>
              <a:t>if number == 1</a:t>
            </a:r>
            <a:endParaRPr sz="1600" b="1">
              <a:solidFill>
                <a:schemeClr val="dk1"/>
              </a:solidFill>
              <a:latin typeface="Archivo"/>
              <a:ea typeface="Archivo"/>
              <a:cs typeface="Archivo"/>
              <a:sym typeface="Archivo"/>
            </a:endParaRPr>
          </a:p>
          <a:p>
            <a:pPr marL="0" lvl="0" indent="0" algn="ctr" rtl="0">
              <a:lnSpc>
                <a:spcPct val="115000"/>
              </a:lnSpc>
              <a:spcBef>
                <a:spcPts val="0"/>
              </a:spcBef>
              <a:spcAft>
                <a:spcPts val="0"/>
              </a:spcAft>
              <a:buNone/>
            </a:pPr>
            <a:r>
              <a:rPr lang="en" sz="1600" b="1">
                <a:solidFill>
                  <a:schemeClr val="dk1"/>
                </a:solidFill>
                <a:latin typeface="Archivo"/>
                <a:ea typeface="Archivo"/>
                <a:cs typeface="Archivo"/>
                <a:sym typeface="Archivo"/>
              </a:rPr>
              <a:t>     return 1</a:t>
            </a:r>
            <a:endParaRPr sz="1600" b="1">
              <a:solidFill>
                <a:schemeClr val="dk1"/>
              </a:solidFill>
              <a:latin typeface="Archivo"/>
              <a:ea typeface="Archivo"/>
              <a:cs typeface="Archivo"/>
              <a:sym typeface="Archivo"/>
            </a:endParaRPr>
          </a:p>
          <a:p>
            <a:pPr marL="0" lvl="0" indent="0" algn="ctr" rtl="0">
              <a:lnSpc>
                <a:spcPct val="115000"/>
              </a:lnSpc>
              <a:spcBef>
                <a:spcPts val="0"/>
              </a:spcBef>
              <a:spcAft>
                <a:spcPts val="0"/>
              </a:spcAft>
              <a:buNone/>
            </a:pPr>
            <a:r>
              <a:rPr lang="en" sz="1600" b="1">
                <a:solidFill>
                  <a:schemeClr val="dk1"/>
                </a:solidFill>
                <a:latin typeface="Archivo"/>
                <a:ea typeface="Archivo"/>
                <a:cs typeface="Archivo"/>
                <a:sym typeface="Archivo"/>
              </a:rPr>
              <a:t>return number * factorial(number – 1);</a:t>
            </a:r>
            <a:endParaRPr sz="1600" b="1">
              <a:solidFill>
                <a:schemeClr val="dk1"/>
              </a:solidFill>
              <a:latin typeface="Archivo"/>
              <a:ea typeface="Archivo"/>
              <a:cs typeface="Archivo"/>
              <a:sym typeface="Archivo"/>
            </a:endParaRPr>
          </a:p>
          <a:p>
            <a:pPr marL="0" lvl="0" indent="0" algn="ctr" rtl="0">
              <a:lnSpc>
                <a:spcPct val="115000"/>
              </a:lnSpc>
              <a:spcBef>
                <a:spcPts val="0"/>
              </a:spcBef>
              <a:spcAft>
                <a:spcPts val="0"/>
              </a:spcAft>
              <a:buNone/>
            </a:pPr>
            <a:r>
              <a:rPr lang="en" sz="1600" b="1">
                <a:solidFill>
                  <a:schemeClr val="dk1"/>
                </a:solidFill>
                <a:latin typeface="Archivo"/>
                <a:ea typeface="Archivo"/>
                <a:cs typeface="Archivo"/>
                <a:sym typeface="Archivo"/>
              </a:rPr>
              <a:t>}</a:t>
            </a:r>
            <a:endParaRPr sz="1600" b="1">
              <a:solidFill>
                <a:schemeClr val="dk1"/>
              </a:solidFill>
              <a:latin typeface="Archivo"/>
              <a:ea typeface="Archivo"/>
              <a:cs typeface="Archivo"/>
              <a:sym typeface="Archivo"/>
            </a:endParaRPr>
          </a:p>
        </p:txBody>
      </p:sp>
      <p:sp>
        <p:nvSpPr>
          <p:cNvPr id="233" name="Google Shape;233;p24"/>
          <p:cNvSpPr txBox="1"/>
          <p:nvPr/>
        </p:nvSpPr>
        <p:spPr>
          <a:xfrm>
            <a:off x="719925" y="1257300"/>
            <a:ext cx="2794200" cy="237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The next part is the recursive step. This is where we get the function to call itself. What do we know about factorials? That the factorial of a number CAN be equal to the number itself [multiplied by] the factorial of the previous number</a:t>
            </a:r>
            <a:endParaRPr>
              <a:solidFill>
                <a:schemeClr val="dk1"/>
              </a:solidFill>
              <a:latin typeface="Archivo"/>
              <a:ea typeface="Archivo"/>
              <a:cs typeface="Archivo"/>
              <a:sym typeface="Archiv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5"/>
          <p:cNvSpPr txBox="1">
            <a:spLocks noGrp="1"/>
          </p:cNvSpPr>
          <p:nvPr>
            <p:ph type="title"/>
          </p:nvPr>
        </p:nvSpPr>
        <p:spPr>
          <a:xfrm>
            <a:off x="720000" y="331645"/>
            <a:ext cx="77040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recursion?</a:t>
            </a:r>
            <a:endParaRPr/>
          </a:p>
        </p:txBody>
      </p:sp>
      <p:sp>
        <p:nvSpPr>
          <p:cNvPr id="239" name="Google Shape;239;p25"/>
          <p:cNvSpPr txBox="1"/>
          <p:nvPr/>
        </p:nvSpPr>
        <p:spPr>
          <a:xfrm>
            <a:off x="719925" y="1257300"/>
            <a:ext cx="3429000" cy="82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Now let’s put a number into this function as an example and see how we do, and see how recursive functions operate </a:t>
            </a:r>
            <a:endParaRPr>
              <a:solidFill>
                <a:schemeClr val="dk1"/>
              </a:solidFill>
              <a:latin typeface="Archivo"/>
              <a:ea typeface="Archivo"/>
              <a:cs typeface="Archivo"/>
              <a:sym typeface="Archivo"/>
            </a:endParaRPr>
          </a:p>
        </p:txBody>
      </p:sp>
      <p:grpSp>
        <p:nvGrpSpPr>
          <p:cNvPr id="240" name="Google Shape;240;p25"/>
          <p:cNvGrpSpPr/>
          <p:nvPr/>
        </p:nvGrpSpPr>
        <p:grpSpPr>
          <a:xfrm>
            <a:off x="719988" y="2836875"/>
            <a:ext cx="3429075" cy="1443500"/>
            <a:chOff x="735188" y="2931400"/>
            <a:chExt cx="3429075" cy="1443500"/>
          </a:xfrm>
        </p:grpSpPr>
        <p:sp>
          <p:nvSpPr>
            <p:cNvPr id="241" name="Google Shape;241;p25"/>
            <p:cNvSpPr txBox="1"/>
            <p:nvPr/>
          </p:nvSpPr>
          <p:spPr>
            <a:xfrm>
              <a:off x="735188" y="2931400"/>
              <a:ext cx="1371600" cy="365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dk1"/>
                  </a:solidFill>
                  <a:latin typeface="Archivo"/>
                  <a:ea typeface="Archivo"/>
                  <a:cs typeface="Archivo"/>
                  <a:sym typeface="Archivo"/>
                </a:rPr>
                <a:t>Factorial (4)</a:t>
              </a:r>
              <a:endParaRPr sz="1600" b="1">
                <a:solidFill>
                  <a:schemeClr val="dk1"/>
                </a:solidFill>
                <a:latin typeface="Archivo"/>
                <a:ea typeface="Archivo"/>
                <a:cs typeface="Archivo"/>
                <a:sym typeface="Archivo"/>
              </a:endParaRPr>
            </a:p>
          </p:txBody>
        </p:sp>
        <p:sp>
          <p:nvSpPr>
            <p:cNvPr id="242" name="Google Shape;242;p25"/>
            <p:cNvSpPr txBox="1"/>
            <p:nvPr/>
          </p:nvSpPr>
          <p:spPr>
            <a:xfrm>
              <a:off x="2518463" y="2931400"/>
              <a:ext cx="1645800" cy="365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dk1"/>
                  </a:solidFill>
                  <a:latin typeface="Archivo"/>
                  <a:ea typeface="Archivo"/>
                  <a:cs typeface="Archivo"/>
                  <a:sym typeface="Archivo"/>
                </a:rPr>
                <a:t>4 · Factorial (3)</a:t>
              </a:r>
              <a:endParaRPr sz="1600" b="1">
                <a:solidFill>
                  <a:schemeClr val="dk1"/>
                </a:solidFill>
                <a:latin typeface="Archivo"/>
                <a:ea typeface="Archivo"/>
                <a:cs typeface="Archivo"/>
                <a:sym typeface="Archivo"/>
              </a:endParaRPr>
            </a:p>
          </p:txBody>
        </p:sp>
        <p:sp>
          <p:nvSpPr>
            <p:cNvPr id="243" name="Google Shape;243;p25"/>
            <p:cNvSpPr txBox="1"/>
            <p:nvPr/>
          </p:nvSpPr>
          <p:spPr>
            <a:xfrm>
              <a:off x="2175525" y="2931400"/>
              <a:ext cx="274200" cy="365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dk1"/>
                  </a:solidFill>
                  <a:latin typeface="Archivo"/>
                  <a:ea typeface="Archivo"/>
                  <a:cs typeface="Archivo"/>
                  <a:sym typeface="Archivo"/>
                </a:rPr>
                <a:t>=</a:t>
              </a:r>
              <a:endParaRPr sz="1600" b="1">
                <a:solidFill>
                  <a:schemeClr val="dk1"/>
                </a:solidFill>
                <a:latin typeface="Archivo"/>
                <a:ea typeface="Archivo"/>
                <a:cs typeface="Archivo"/>
                <a:sym typeface="Archivo"/>
              </a:endParaRPr>
            </a:p>
          </p:txBody>
        </p:sp>
        <p:sp>
          <p:nvSpPr>
            <p:cNvPr id="244" name="Google Shape;244;p25"/>
            <p:cNvSpPr txBox="1"/>
            <p:nvPr/>
          </p:nvSpPr>
          <p:spPr>
            <a:xfrm>
              <a:off x="2518463" y="3470300"/>
              <a:ext cx="1645800" cy="365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dk1"/>
                  </a:solidFill>
                  <a:latin typeface="Archivo"/>
                  <a:ea typeface="Archivo"/>
                  <a:cs typeface="Archivo"/>
                  <a:sym typeface="Archivo"/>
                </a:rPr>
                <a:t>3 · Factorial (2)</a:t>
              </a:r>
              <a:endParaRPr sz="1600" b="1">
                <a:solidFill>
                  <a:schemeClr val="dk1"/>
                </a:solidFill>
                <a:latin typeface="Archivo"/>
                <a:ea typeface="Archivo"/>
                <a:cs typeface="Archivo"/>
                <a:sym typeface="Archivo"/>
              </a:endParaRPr>
            </a:p>
          </p:txBody>
        </p:sp>
        <p:sp>
          <p:nvSpPr>
            <p:cNvPr id="245" name="Google Shape;245;p25"/>
            <p:cNvSpPr txBox="1"/>
            <p:nvPr/>
          </p:nvSpPr>
          <p:spPr>
            <a:xfrm>
              <a:off x="2518463" y="4009200"/>
              <a:ext cx="1645800" cy="365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dk1"/>
                  </a:solidFill>
                  <a:latin typeface="Archivo"/>
                  <a:ea typeface="Archivo"/>
                  <a:cs typeface="Archivo"/>
                  <a:sym typeface="Archivo"/>
                </a:rPr>
                <a:t>2 · Factorial (1)</a:t>
              </a:r>
              <a:endParaRPr sz="1600" b="1">
                <a:solidFill>
                  <a:schemeClr val="dk1"/>
                </a:solidFill>
                <a:latin typeface="Archivo"/>
                <a:ea typeface="Archivo"/>
                <a:cs typeface="Archivo"/>
                <a:sym typeface="Archivo"/>
              </a:endParaRPr>
            </a:p>
          </p:txBody>
        </p:sp>
        <p:cxnSp>
          <p:nvCxnSpPr>
            <p:cNvPr id="246" name="Google Shape;246;p25"/>
            <p:cNvCxnSpPr>
              <a:stCxn id="242" idx="2"/>
              <a:endCxn id="244" idx="0"/>
            </p:cNvCxnSpPr>
            <p:nvPr/>
          </p:nvCxnSpPr>
          <p:spPr>
            <a:xfrm>
              <a:off x="3341363" y="3297100"/>
              <a:ext cx="0" cy="173100"/>
            </a:xfrm>
            <a:prstGeom prst="straightConnector1">
              <a:avLst/>
            </a:prstGeom>
            <a:noFill/>
            <a:ln w="9525" cap="flat" cmpd="sng">
              <a:solidFill>
                <a:schemeClr val="dk1"/>
              </a:solidFill>
              <a:prstDash val="solid"/>
              <a:round/>
              <a:headEnd type="none" w="med" len="med"/>
              <a:tailEnd type="triangle" w="med" len="med"/>
            </a:ln>
          </p:spPr>
        </p:cxnSp>
        <p:cxnSp>
          <p:nvCxnSpPr>
            <p:cNvPr id="247" name="Google Shape;247;p25"/>
            <p:cNvCxnSpPr>
              <a:stCxn id="244" idx="2"/>
              <a:endCxn id="245" idx="0"/>
            </p:cNvCxnSpPr>
            <p:nvPr/>
          </p:nvCxnSpPr>
          <p:spPr>
            <a:xfrm>
              <a:off x="3341363" y="3836000"/>
              <a:ext cx="0" cy="173100"/>
            </a:xfrm>
            <a:prstGeom prst="straightConnector1">
              <a:avLst/>
            </a:prstGeom>
            <a:noFill/>
            <a:ln w="9525" cap="flat" cmpd="sng">
              <a:solidFill>
                <a:schemeClr val="dk1"/>
              </a:solidFill>
              <a:prstDash val="solid"/>
              <a:round/>
              <a:headEnd type="none" w="med" len="med"/>
              <a:tailEnd type="triangle" w="med" len="med"/>
            </a:ln>
          </p:spPr>
        </p:cxnSp>
      </p:grpSp>
      <p:sp>
        <p:nvSpPr>
          <p:cNvPr id="248" name="Google Shape;248;p25"/>
          <p:cNvSpPr txBox="1"/>
          <p:nvPr/>
        </p:nvSpPr>
        <p:spPr>
          <a:xfrm>
            <a:off x="719925" y="2243375"/>
            <a:ext cx="1280100" cy="365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Let’s try 4:</a:t>
            </a:r>
            <a:endParaRPr>
              <a:solidFill>
                <a:schemeClr val="dk1"/>
              </a:solidFill>
              <a:latin typeface="Archivo"/>
              <a:ea typeface="Archivo"/>
              <a:cs typeface="Archivo"/>
              <a:sym typeface="Archivo"/>
            </a:endParaRPr>
          </a:p>
        </p:txBody>
      </p:sp>
      <p:sp>
        <p:nvSpPr>
          <p:cNvPr id="249" name="Google Shape;249;p25"/>
          <p:cNvSpPr txBox="1"/>
          <p:nvPr/>
        </p:nvSpPr>
        <p:spPr>
          <a:xfrm>
            <a:off x="4572000" y="1257300"/>
            <a:ext cx="3429000" cy="2270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Every time we call the recursive function, it gets pushed to the top of the stack until we hit a base case (number = 1). Then that value gets returned and all the recursive calls get popped off the stack one by one. 4 * 3 * 2 * 1 = 24, which IS 4!</a:t>
            </a:r>
            <a:endParaRPr>
              <a:solidFill>
                <a:schemeClr val="dk1"/>
              </a:solidFill>
              <a:latin typeface="Archivo"/>
              <a:ea typeface="Archivo"/>
              <a:cs typeface="Archivo"/>
              <a:sym typeface="Archivo"/>
            </a:endParaRPr>
          </a:p>
          <a:p>
            <a:pPr marL="0" lvl="0" indent="0" algn="l" rtl="0">
              <a:lnSpc>
                <a:spcPct val="115000"/>
              </a:lnSpc>
              <a:spcBef>
                <a:spcPts val="0"/>
              </a:spcBef>
              <a:spcAft>
                <a:spcPts val="0"/>
              </a:spcAft>
              <a:buNone/>
            </a:pPr>
            <a:endParaRPr>
              <a:solidFill>
                <a:schemeClr val="dk1"/>
              </a:solidFill>
              <a:latin typeface="Archivo"/>
              <a:ea typeface="Archivo"/>
              <a:cs typeface="Archivo"/>
              <a:sym typeface="Archivo"/>
            </a:endParaRPr>
          </a:p>
          <a:p>
            <a:pPr marL="0" lvl="0" indent="0" algn="l" rtl="0">
              <a:lnSpc>
                <a:spcPct val="115000"/>
              </a:lnSpc>
              <a:spcBef>
                <a:spcPts val="0"/>
              </a:spcBef>
              <a:spcAft>
                <a:spcPts val="0"/>
              </a:spcAft>
              <a:buNone/>
            </a:pPr>
            <a:r>
              <a:rPr lang="en">
                <a:solidFill>
                  <a:schemeClr val="dk1"/>
                </a:solidFill>
                <a:latin typeface="Archivo"/>
                <a:ea typeface="Archivo"/>
                <a:cs typeface="Archivo"/>
                <a:sym typeface="Archivo"/>
              </a:rPr>
              <a:t>This was a small intro to recursion!</a:t>
            </a:r>
            <a:endParaRPr>
              <a:solidFill>
                <a:schemeClr val="dk1"/>
              </a:solidFill>
              <a:latin typeface="Archivo"/>
              <a:ea typeface="Archivo"/>
              <a:cs typeface="Archivo"/>
              <a:sym typeface="Archivo"/>
            </a:endParaRPr>
          </a:p>
          <a:p>
            <a:pPr marL="0" lvl="0" indent="0" algn="l" rtl="0">
              <a:lnSpc>
                <a:spcPct val="115000"/>
              </a:lnSpc>
              <a:spcBef>
                <a:spcPts val="0"/>
              </a:spcBef>
              <a:spcAft>
                <a:spcPts val="0"/>
              </a:spcAft>
              <a:buNone/>
            </a:pPr>
            <a:endParaRPr>
              <a:solidFill>
                <a:schemeClr val="dk1"/>
              </a:solidFill>
              <a:latin typeface="Archivo"/>
              <a:ea typeface="Archivo"/>
              <a:cs typeface="Archivo"/>
              <a:sym typeface="Archivo"/>
            </a:endParaRPr>
          </a:p>
          <a:p>
            <a:pPr marL="0" lvl="0" indent="0" algn="l" rtl="0">
              <a:lnSpc>
                <a:spcPct val="115000"/>
              </a:lnSpc>
              <a:spcBef>
                <a:spcPts val="0"/>
              </a:spcBef>
              <a:spcAft>
                <a:spcPts val="0"/>
              </a:spcAft>
              <a:buNone/>
            </a:pPr>
            <a:endParaRPr>
              <a:solidFill>
                <a:schemeClr val="dk1"/>
              </a:solidFill>
              <a:latin typeface="Archivo"/>
              <a:ea typeface="Archivo"/>
              <a:cs typeface="Archivo"/>
              <a:sym typeface="Archivo"/>
            </a:endParaRPr>
          </a:p>
        </p:txBody>
      </p:sp>
      <p:sp>
        <p:nvSpPr>
          <p:cNvPr id="250" name="Google Shape;250;p25"/>
          <p:cNvSpPr/>
          <p:nvPr/>
        </p:nvSpPr>
        <p:spPr>
          <a:xfrm>
            <a:off x="7789350" y="3889975"/>
            <a:ext cx="719583" cy="713534"/>
          </a:xfrm>
          <a:custGeom>
            <a:avLst/>
            <a:gdLst/>
            <a:ahLst/>
            <a:cxnLst/>
            <a:rect l="l" t="t" r="r" b="b"/>
            <a:pathLst>
              <a:path w="21172" h="20994" extrusionOk="0">
                <a:moveTo>
                  <a:pt x="10557" y="5287"/>
                </a:moveTo>
                <a:cubicBezTo>
                  <a:pt x="10729" y="5287"/>
                  <a:pt x="10902" y="5296"/>
                  <a:pt x="11076" y="5315"/>
                </a:cubicBezTo>
                <a:cubicBezTo>
                  <a:pt x="14279" y="5662"/>
                  <a:pt x="16345" y="8822"/>
                  <a:pt x="15373" y="11877"/>
                </a:cubicBezTo>
                <a:cubicBezTo>
                  <a:pt x="14714" y="13983"/>
                  <a:pt x="12722" y="15412"/>
                  <a:pt x="10550" y="15412"/>
                </a:cubicBezTo>
                <a:cubicBezTo>
                  <a:pt x="10376" y="15412"/>
                  <a:pt x="10201" y="15403"/>
                  <a:pt x="10026" y="15384"/>
                </a:cubicBezTo>
                <a:cubicBezTo>
                  <a:pt x="6823" y="15037"/>
                  <a:pt x="4766" y="11877"/>
                  <a:pt x="5729" y="8822"/>
                </a:cubicBezTo>
                <a:cubicBezTo>
                  <a:pt x="6397" y="6723"/>
                  <a:pt x="8390" y="5287"/>
                  <a:pt x="10557" y="5287"/>
                </a:cubicBezTo>
                <a:close/>
                <a:moveTo>
                  <a:pt x="12003" y="0"/>
                </a:moveTo>
                <a:cubicBezTo>
                  <a:pt x="11564" y="0"/>
                  <a:pt x="11175" y="302"/>
                  <a:pt x="11076" y="749"/>
                </a:cubicBezTo>
                <a:lnTo>
                  <a:pt x="10903" y="1582"/>
                </a:lnTo>
                <a:cubicBezTo>
                  <a:pt x="10842" y="1921"/>
                  <a:pt x="10547" y="2155"/>
                  <a:pt x="10199" y="2181"/>
                </a:cubicBezTo>
                <a:cubicBezTo>
                  <a:pt x="9366" y="2216"/>
                  <a:pt x="8542" y="2372"/>
                  <a:pt x="7769" y="2659"/>
                </a:cubicBezTo>
                <a:cubicBezTo>
                  <a:pt x="7686" y="2690"/>
                  <a:pt x="7599" y="2705"/>
                  <a:pt x="7513" y="2705"/>
                </a:cubicBezTo>
                <a:cubicBezTo>
                  <a:pt x="7267" y="2705"/>
                  <a:pt x="7027" y="2582"/>
                  <a:pt x="6892" y="2364"/>
                </a:cubicBezTo>
                <a:lnTo>
                  <a:pt x="6450" y="1678"/>
                </a:lnTo>
                <a:cubicBezTo>
                  <a:pt x="6268" y="1403"/>
                  <a:pt x="5969" y="1257"/>
                  <a:pt x="5664" y="1257"/>
                </a:cubicBezTo>
                <a:cubicBezTo>
                  <a:pt x="5487" y="1257"/>
                  <a:pt x="5307" y="1307"/>
                  <a:pt x="5148" y="1409"/>
                </a:cubicBezTo>
                <a:lnTo>
                  <a:pt x="4323" y="1956"/>
                </a:lnTo>
                <a:cubicBezTo>
                  <a:pt x="3889" y="2233"/>
                  <a:pt x="3767" y="2824"/>
                  <a:pt x="4045" y="3258"/>
                </a:cubicBezTo>
                <a:lnTo>
                  <a:pt x="4852" y="4482"/>
                </a:lnTo>
                <a:cubicBezTo>
                  <a:pt x="4132" y="5176"/>
                  <a:pt x="3542" y="6009"/>
                  <a:pt x="3116" y="6947"/>
                </a:cubicBezTo>
                <a:cubicBezTo>
                  <a:pt x="2998" y="7213"/>
                  <a:pt x="2728" y="7379"/>
                  <a:pt x="2441" y="7379"/>
                </a:cubicBezTo>
                <a:cubicBezTo>
                  <a:pt x="2392" y="7379"/>
                  <a:pt x="2342" y="7374"/>
                  <a:pt x="2292" y="7363"/>
                </a:cubicBezTo>
                <a:lnTo>
                  <a:pt x="1432" y="7190"/>
                </a:lnTo>
                <a:cubicBezTo>
                  <a:pt x="1367" y="7177"/>
                  <a:pt x="1303" y="7170"/>
                  <a:pt x="1239" y="7170"/>
                </a:cubicBezTo>
                <a:cubicBezTo>
                  <a:pt x="801" y="7170"/>
                  <a:pt x="411" y="7472"/>
                  <a:pt x="313" y="7919"/>
                </a:cubicBezTo>
                <a:lnTo>
                  <a:pt x="113" y="8882"/>
                </a:lnTo>
                <a:cubicBezTo>
                  <a:pt x="0" y="9395"/>
                  <a:pt x="330" y="9898"/>
                  <a:pt x="833" y="10002"/>
                </a:cubicBezTo>
                <a:lnTo>
                  <a:pt x="1788" y="10202"/>
                </a:lnTo>
                <a:cubicBezTo>
                  <a:pt x="2118" y="10263"/>
                  <a:pt x="2353" y="10549"/>
                  <a:pt x="2379" y="10879"/>
                </a:cubicBezTo>
                <a:cubicBezTo>
                  <a:pt x="2431" y="11686"/>
                  <a:pt x="2604" y="12467"/>
                  <a:pt x="2873" y="13205"/>
                </a:cubicBezTo>
                <a:cubicBezTo>
                  <a:pt x="2995" y="13526"/>
                  <a:pt x="2873" y="13900"/>
                  <a:pt x="2587" y="14091"/>
                </a:cubicBezTo>
                <a:lnTo>
                  <a:pt x="1762" y="14637"/>
                </a:lnTo>
                <a:cubicBezTo>
                  <a:pt x="1328" y="14915"/>
                  <a:pt x="1207" y="15505"/>
                  <a:pt x="1484" y="15940"/>
                </a:cubicBezTo>
                <a:lnTo>
                  <a:pt x="2031" y="16764"/>
                </a:lnTo>
                <a:cubicBezTo>
                  <a:pt x="2207" y="17039"/>
                  <a:pt x="2508" y="17185"/>
                  <a:pt x="2815" y="17185"/>
                </a:cubicBezTo>
                <a:cubicBezTo>
                  <a:pt x="2993" y="17185"/>
                  <a:pt x="3174" y="17135"/>
                  <a:pt x="3333" y="17033"/>
                </a:cubicBezTo>
                <a:lnTo>
                  <a:pt x="4253" y="16426"/>
                </a:lnTo>
                <a:cubicBezTo>
                  <a:pt x="4378" y="16346"/>
                  <a:pt x="4518" y="16308"/>
                  <a:pt x="4656" y="16308"/>
                </a:cubicBezTo>
                <a:cubicBezTo>
                  <a:pt x="4836" y="16308"/>
                  <a:pt x="5014" y="16372"/>
                  <a:pt x="5156" y="16495"/>
                </a:cubicBezTo>
                <a:cubicBezTo>
                  <a:pt x="5729" y="16990"/>
                  <a:pt x="6371" y="17415"/>
                  <a:pt x="7075" y="17745"/>
                </a:cubicBezTo>
                <a:cubicBezTo>
                  <a:pt x="7387" y="17901"/>
                  <a:pt x="7561" y="18240"/>
                  <a:pt x="7491" y="18570"/>
                </a:cubicBezTo>
                <a:lnTo>
                  <a:pt x="7257" y="19646"/>
                </a:lnTo>
                <a:cubicBezTo>
                  <a:pt x="7153" y="20158"/>
                  <a:pt x="7474" y="20653"/>
                  <a:pt x="7986" y="20766"/>
                </a:cubicBezTo>
                <a:lnTo>
                  <a:pt x="8950" y="20974"/>
                </a:lnTo>
                <a:cubicBezTo>
                  <a:pt x="9014" y="20987"/>
                  <a:pt x="9079" y="20994"/>
                  <a:pt x="9143" y="20994"/>
                </a:cubicBezTo>
                <a:cubicBezTo>
                  <a:pt x="9583" y="20994"/>
                  <a:pt x="9978" y="20692"/>
                  <a:pt x="10069" y="20245"/>
                </a:cubicBezTo>
                <a:lnTo>
                  <a:pt x="10312" y="19108"/>
                </a:lnTo>
                <a:cubicBezTo>
                  <a:pt x="10373" y="18778"/>
                  <a:pt x="10660" y="18526"/>
                  <a:pt x="10989" y="18518"/>
                </a:cubicBezTo>
                <a:cubicBezTo>
                  <a:pt x="11753" y="18474"/>
                  <a:pt x="12500" y="18327"/>
                  <a:pt x="13203" y="18075"/>
                </a:cubicBezTo>
                <a:cubicBezTo>
                  <a:pt x="13285" y="18047"/>
                  <a:pt x="13369" y="18033"/>
                  <a:pt x="13452" y="18033"/>
                </a:cubicBezTo>
                <a:cubicBezTo>
                  <a:pt x="13700" y="18033"/>
                  <a:pt x="13934" y="18155"/>
                  <a:pt x="14071" y="18370"/>
                </a:cubicBezTo>
                <a:lnTo>
                  <a:pt x="14696" y="19325"/>
                </a:lnTo>
                <a:cubicBezTo>
                  <a:pt x="14872" y="19599"/>
                  <a:pt x="15172" y="19745"/>
                  <a:pt x="15479" y="19745"/>
                </a:cubicBezTo>
                <a:cubicBezTo>
                  <a:pt x="15658" y="19745"/>
                  <a:pt x="15838" y="19696"/>
                  <a:pt x="15998" y="19594"/>
                </a:cubicBezTo>
                <a:lnTo>
                  <a:pt x="16822" y="19047"/>
                </a:lnTo>
                <a:cubicBezTo>
                  <a:pt x="17257" y="18769"/>
                  <a:pt x="17369" y="18179"/>
                  <a:pt x="17092" y="17745"/>
                </a:cubicBezTo>
                <a:lnTo>
                  <a:pt x="16458" y="16790"/>
                </a:lnTo>
                <a:cubicBezTo>
                  <a:pt x="16276" y="16512"/>
                  <a:pt x="16310" y="16130"/>
                  <a:pt x="16536" y="15879"/>
                </a:cubicBezTo>
                <a:cubicBezTo>
                  <a:pt x="17048" y="15332"/>
                  <a:pt x="17482" y="14690"/>
                  <a:pt x="17829" y="13995"/>
                </a:cubicBezTo>
                <a:cubicBezTo>
                  <a:pt x="17954" y="13738"/>
                  <a:pt x="18216" y="13580"/>
                  <a:pt x="18494" y="13580"/>
                </a:cubicBezTo>
                <a:cubicBezTo>
                  <a:pt x="18544" y="13580"/>
                  <a:pt x="18595" y="13585"/>
                  <a:pt x="18645" y="13596"/>
                </a:cubicBezTo>
                <a:lnTo>
                  <a:pt x="19704" y="13813"/>
                </a:lnTo>
                <a:cubicBezTo>
                  <a:pt x="19770" y="13824"/>
                  <a:pt x="19835" y="13830"/>
                  <a:pt x="19899" y="13830"/>
                </a:cubicBezTo>
                <a:cubicBezTo>
                  <a:pt x="20372" y="13830"/>
                  <a:pt x="20767" y="13527"/>
                  <a:pt x="20859" y="13075"/>
                </a:cubicBezTo>
                <a:lnTo>
                  <a:pt x="21058" y="12103"/>
                </a:lnTo>
                <a:cubicBezTo>
                  <a:pt x="21171" y="11599"/>
                  <a:pt x="20841" y="11096"/>
                  <a:pt x="20338" y="10992"/>
                </a:cubicBezTo>
                <a:lnTo>
                  <a:pt x="19314" y="10775"/>
                </a:lnTo>
                <a:cubicBezTo>
                  <a:pt x="18975" y="10705"/>
                  <a:pt x="18741" y="10419"/>
                  <a:pt x="18732" y="10063"/>
                </a:cubicBezTo>
                <a:cubicBezTo>
                  <a:pt x="18706" y="9264"/>
                  <a:pt x="18559" y="8483"/>
                  <a:pt x="18307" y="7745"/>
                </a:cubicBezTo>
                <a:cubicBezTo>
                  <a:pt x="18194" y="7424"/>
                  <a:pt x="18315" y="7068"/>
                  <a:pt x="18593" y="6886"/>
                </a:cubicBezTo>
                <a:lnTo>
                  <a:pt x="19401" y="6357"/>
                </a:lnTo>
                <a:cubicBezTo>
                  <a:pt x="19835" y="6079"/>
                  <a:pt x="19956" y="5488"/>
                  <a:pt x="19670" y="5054"/>
                </a:cubicBezTo>
                <a:lnTo>
                  <a:pt x="19131" y="4230"/>
                </a:lnTo>
                <a:cubicBezTo>
                  <a:pt x="18950" y="3955"/>
                  <a:pt x="18650" y="3806"/>
                  <a:pt x="18345" y="3806"/>
                </a:cubicBezTo>
                <a:cubicBezTo>
                  <a:pt x="18168" y="3806"/>
                  <a:pt x="17989" y="3856"/>
                  <a:pt x="17829" y="3961"/>
                </a:cubicBezTo>
                <a:lnTo>
                  <a:pt x="17057" y="4473"/>
                </a:lnTo>
                <a:cubicBezTo>
                  <a:pt x="16930" y="4551"/>
                  <a:pt x="16789" y="4590"/>
                  <a:pt x="16650" y="4590"/>
                </a:cubicBezTo>
                <a:cubicBezTo>
                  <a:pt x="16467" y="4590"/>
                  <a:pt x="16285" y="4523"/>
                  <a:pt x="16137" y="4395"/>
                </a:cubicBezTo>
                <a:cubicBezTo>
                  <a:pt x="15546" y="3839"/>
                  <a:pt x="14869" y="3370"/>
                  <a:pt x="14114" y="3006"/>
                </a:cubicBezTo>
                <a:cubicBezTo>
                  <a:pt x="13810" y="2850"/>
                  <a:pt x="13637" y="2520"/>
                  <a:pt x="13715" y="2181"/>
                </a:cubicBezTo>
                <a:lnTo>
                  <a:pt x="13889" y="1348"/>
                </a:lnTo>
                <a:cubicBezTo>
                  <a:pt x="14001" y="836"/>
                  <a:pt x="13672" y="332"/>
                  <a:pt x="13159" y="228"/>
                </a:cubicBezTo>
                <a:lnTo>
                  <a:pt x="12196" y="20"/>
                </a:lnTo>
                <a:cubicBezTo>
                  <a:pt x="12131" y="7"/>
                  <a:pt x="12066" y="0"/>
                  <a:pt x="12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25"/>
          <p:cNvGrpSpPr/>
          <p:nvPr/>
        </p:nvGrpSpPr>
        <p:grpSpPr>
          <a:xfrm>
            <a:off x="8151540" y="3488991"/>
            <a:ext cx="914298" cy="753197"/>
            <a:chOff x="4810340" y="1026041"/>
            <a:chExt cx="914298" cy="753197"/>
          </a:xfrm>
        </p:grpSpPr>
        <p:sp>
          <p:nvSpPr>
            <p:cNvPr id="252" name="Google Shape;252;p25"/>
            <p:cNvSpPr/>
            <p:nvPr/>
          </p:nvSpPr>
          <p:spPr>
            <a:xfrm>
              <a:off x="4810340" y="1026041"/>
              <a:ext cx="914298" cy="753197"/>
            </a:xfrm>
            <a:custGeom>
              <a:avLst/>
              <a:gdLst/>
              <a:ahLst/>
              <a:cxnLst/>
              <a:rect l="l" t="t" r="r" b="b"/>
              <a:pathLst>
                <a:path w="26901" h="22161" extrusionOk="0">
                  <a:moveTo>
                    <a:pt x="287" y="0"/>
                  </a:moveTo>
                  <a:cubicBezTo>
                    <a:pt x="131" y="0"/>
                    <a:pt x="0" y="122"/>
                    <a:pt x="0" y="287"/>
                  </a:cubicBezTo>
                  <a:lnTo>
                    <a:pt x="0" y="21883"/>
                  </a:lnTo>
                  <a:cubicBezTo>
                    <a:pt x="0" y="22031"/>
                    <a:pt x="122" y="22161"/>
                    <a:pt x="287" y="22161"/>
                  </a:cubicBezTo>
                  <a:lnTo>
                    <a:pt x="26614" y="22161"/>
                  </a:lnTo>
                  <a:cubicBezTo>
                    <a:pt x="26770" y="22161"/>
                    <a:pt x="26901" y="22031"/>
                    <a:pt x="26901" y="21883"/>
                  </a:cubicBezTo>
                  <a:lnTo>
                    <a:pt x="26901" y="287"/>
                  </a:lnTo>
                  <a:cubicBezTo>
                    <a:pt x="26901" y="139"/>
                    <a:pt x="26779" y="0"/>
                    <a:pt x="26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5"/>
            <p:cNvSpPr/>
            <p:nvPr/>
          </p:nvSpPr>
          <p:spPr>
            <a:xfrm>
              <a:off x="4846028" y="1134906"/>
              <a:ext cx="843196" cy="592436"/>
            </a:xfrm>
            <a:custGeom>
              <a:avLst/>
              <a:gdLst/>
              <a:ahLst/>
              <a:cxnLst/>
              <a:rect l="l" t="t" r="r" b="b"/>
              <a:pathLst>
                <a:path w="24809" h="17431" extrusionOk="0">
                  <a:moveTo>
                    <a:pt x="209" y="0"/>
                  </a:moveTo>
                  <a:cubicBezTo>
                    <a:pt x="105" y="0"/>
                    <a:pt x="1" y="87"/>
                    <a:pt x="1" y="209"/>
                  </a:cubicBezTo>
                  <a:lnTo>
                    <a:pt x="1" y="17222"/>
                  </a:lnTo>
                  <a:cubicBezTo>
                    <a:pt x="1" y="17335"/>
                    <a:pt x="88" y="17430"/>
                    <a:pt x="209" y="17430"/>
                  </a:cubicBezTo>
                  <a:lnTo>
                    <a:pt x="24592" y="17430"/>
                  </a:lnTo>
                  <a:cubicBezTo>
                    <a:pt x="24713" y="17430"/>
                    <a:pt x="24800" y="17335"/>
                    <a:pt x="24809" y="17222"/>
                  </a:cubicBezTo>
                  <a:lnTo>
                    <a:pt x="24809" y="209"/>
                  </a:lnTo>
                  <a:cubicBezTo>
                    <a:pt x="24809" y="104"/>
                    <a:pt x="24722" y="0"/>
                    <a:pt x="24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5"/>
            <p:cNvSpPr/>
            <p:nvPr/>
          </p:nvSpPr>
          <p:spPr>
            <a:xfrm>
              <a:off x="4859011" y="1059350"/>
              <a:ext cx="42212" cy="42246"/>
            </a:xfrm>
            <a:custGeom>
              <a:avLst/>
              <a:gdLst/>
              <a:ahLst/>
              <a:cxnLst/>
              <a:rect l="l" t="t" r="r" b="b"/>
              <a:pathLst>
                <a:path w="1242" h="1243" extrusionOk="0">
                  <a:moveTo>
                    <a:pt x="632" y="1"/>
                  </a:moveTo>
                  <a:cubicBezTo>
                    <a:pt x="627" y="1"/>
                    <a:pt x="622" y="1"/>
                    <a:pt x="617" y="1"/>
                  </a:cubicBezTo>
                  <a:cubicBezTo>
                    <a:pt x="287" y="1"/>
                    <a:pt x="1" y="270"/>
                    <a:pt x="1" y="617"/>
                  </a:cubicBezTo>
                  <a:cubicBezTo>
                    <a:pt x="1" y="956"/>
                    <a:pt x="270" y="1242"/>
                    <a:pt x="617" y="1242"/>
                  </a:cubicBezTo>
                  <a:cubicBezTo>
                    <a:pt x="955" y="1242"/>
                    <a:pt x="1242" y="965"/>
                    <a:pt x="1242" y="617"/>
                  </a:cubicBezTo>
                  <a:cubicBezTo>
                    <a:pt x="1242" y="276"/>
                    <a:pt x="964" y="1"/>
                    <a:pt x="6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a:off x="4930693" y="1059384"/>
              <a:ext cx="41941" cy="42212"/>
            </a:xfrm>
            <a:custGeom>
              <a:avLst/>
              <a:gdLst/>
              <a:ahLst/>
              <a:cxnLst/>
              <a:rect l="l" t="t" r="r" b="b"/>
              <a:pathLst>
                <a:path w="1234" h="1242" extrusionOk="0">
                  <a:moveTo>
                    <a:pt x="617" y="0"/>
                  </a:moveTo>
                  <a:cubicBezTo>
                    <a:pt x="270" y="0"/>
                    <a:pt x="1" y="278"/>
                    <a:pt x="1" y="616"/>
                  </a:cubicBezTo>
                  <a:cubicBezTo>
                    <a:pt x="1" y="964"/>
                    <a:pt x="270" y="1241"/>
                    <a:pt x="617" y="1241"/>
                  </a:cubicBezTo>
                  <a:cubicBezTo>
                    <a:pt x="956" y="1241"/>
                    <a:pt x="1234" y="964"/>
                    <a:pt x="1234" y="616"/>
                  </a:cubicBezTo>
                  <a:cubicBezTo>
                    <a:pt x="1234" y="278"/>
                    <a:pt x="956" y="0"/>
                    <a:pt x="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5"/>
            <p:cNvSpPr/>
            <p:nvPr/>
          </p:nvSpPr>
          <p:spPr>
            <a:xfrm>
              <a:off x="5002408" y="1059384"/>
              <a:ext cx="42212" cy="42212"/>
            </a:xfrm>
            <a:custGeom>
              <a:avLst/>
              <a:gdLst/>
              <a:ahLst/>
              <a:cxnLst/>
              <a:rect l="l" t="t" r="r" b="b"/>
              <a:pathLst>
                <a:path w="1242" h="1242" extrusionOk="0">
                  <a:moveTo>
                    <a:pt x="625" y="0"/>
                  </a:moveTo>
                  <a:cubicBezTo>
                    <a:pt x="278" y="0"/>
                    <a:pt x="0" y="278"/>
                    <a:pt x="0" y="616"/>
                  </a:cubicBezTo>
                  <a:cubicBezTo>
                    <a:pt x="0" y="964"/>
                    <a:pt x="278" y="1241"/>
                    <a:pt x="625" y="1241"/>
                  </a:cubicBezTo>
                  <a:cubicBezTo>
                    <a:pt x="964" y="1241"/>
                    <a:pt x="1242" y="964"/>
                    <a:pt x="1242" y="616"/>
                  </a:cubicBezTo>
                  <a:cubicBezTo>
                    <a:pt x="1242" y="278"/>
                    <a:pt x="964" y="0"/>
                    <a:pt x="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6"/>
          <p:cNvSpPr txBox="1">
            <a:spLocks noGrp="1"/>
          </p:cNvSpPr>
          <p:nvPr>
            <p:ph type="ctrTitle"/>
          </p:nvPr>
        </p:nvSpPr>
        <p:spPr>
          <a:xfrm>
            <a:off x="4949400" y="463800"/>
            <a:ext cx="3474600" cy="109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Thanks</a:t>
            </a:r>
            <a:endParaRPr/>
          </a:p>
        </p:txBody>
      </p:sp>
      <p:sp>
        <p:nvSpPr>
          <p:cNvPr id="262" name="Google Shape;262;p26"/>
          <p:cNvSpPr txBox="1">
            <a:spLocks noGrp="1"/>
          </p:cNvSpPr>
          <p:nvPr>
            <p:ph type="subTitle" idx="1"/>
          </p:nvPr>
        </p:nvSpPr>
        <p:spPr>
          <a:xfrm>
            <a:off x="4949400" y="1461600"/>
            <a:ext cx="3474600" cy="109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lt1"/>
              </a:buClr>
              <a:buSzPts val="1100"/>
              <a:buFont typeface="Arial"/>
              <a:buNone/>
            </a:pPr>
            <a:r>
              <a:rPr lang="en" b="1"/>
              <a:t>Do you have any questions?</a:t>
            </a:r>
            <a:endParaRPr/>
          </a:p>
          <a:p>
            <a:pPr marL="0" lvl="0" indent="0" algn="r" rtl="0">
              <a:spcBef>
                <a:spcPts val="0"/>
              </a:spcBef>
              <a:spcAft>
                <a:spcPts val="0"/>
              </a:spcAft>
              <a:buClr>
                <a:schemeClr val="lt1"/>
              </a:buClr>
              <a:buSzPts val="1100"/>
              <a:buFont typeface="Arial"/>
              <a:buNone/>
            </a:pPr>
            <a:r>
              <a:rPr lang="en"/>
              <a:t>youremail@freepik.com </a:t>
            </a:r>
            <a:endParaRPr/>
          </a:p>
          <a:p>
            <a:pPr marL="0" lvl="0" indent="0" algn="r" rtl="0">
              <a:spcBef>
                <a:spcPts val="0"/>
              </a:spcBef>
              <a:spcAft>
                <a:spcPts val="0"/>
              </a:spcAft>
              <a:buClr>
                <a:schemeClr val="lt1"/>
              </a:buClr>
              <a:buSzPts val="1100"/>
              <a:buFont typeface="Arial"/>
              <a:buNone/>
            </a:pPr>
            <a:r>
              <a:rPr lang="en"/>
              <a:t>+91  620 421 838 </a:t>
            </a:r>
            <a:endParaRPr/>
          </a:p>
          <a:p>
            <a:pPr marL="0" lvl="0" indent="0" algn="r" rtl="0">
              <a:spcBef>
                <a:spcPts val="0"/>
              </a:spcBef>
              <a:spcAft>
                <a:spcPts val="0"/>
              </a:spcAft>
              <a:buNone/>
            </a:pPr>
            <a:r>
              <a:rPr lang="en"/>
              <a:t>yourwebsite.com</a:t>
            </a:r>
            <a:endParaRPr/>
          </a:p>
        </p:txBody>
      </p:sp>
      <p:sp>
        <p:nvSpPr>
          <p:cNvPr id="263" name="Google Shape;263;p26"/>
          <p:cNvSpPr txBox="1"/>
          <p:nvPr/>
        </p:nvSpPr>
        <p:spPr>
          <a:xfrm>
            <a:off x="5424000" y="4420500"/>
            <a:ext cx="3000000" cy="18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Archivo"/>
                <a:ea typeface="Archivo"/>
                <a:cs typeface="Archivo"/>
                <a:sym typeface="Archivo"/>
              </a:rPr>
              <a:t>Please keep this slide for attribution</a:t>
            </a:r>
            <a:endParaRPr>
              <a:solidFill>
                <a:schemeClr val="dk1"/>
              </a:solidFill>
              <a:latin typeface="Archivo"/>
              <a:ea typeface="Archivo"/>
              <a:cs typeface="Archivo"/>
              <a:sym typeface="Archivo"/>
            </a:endParaRPr>
          </a:p>
        </p:txBody>
      </p:sp>
      <p:sp>
        <p:nvSpPr>
          <p:cNvPr id="264" name="Google Shape;264;p26"/>
          <p:cNvSpPr/>
          <p:nvPr/>
        </p:nvSpPr>
        <p:spPr>
          <a:xfrm flipH="1">
            <a:off x="828" y="984200"/>
            <a:ext cx="4800782" cy="3164929"/>
          </a:xfrm>
          <a:custGeom>
            <a:avLst/>
            <a:gdLst/>
            <a:ahLst/>
            <a:cxnLst/>
            <a:rect l="l" t="t" r="r" b="b"/>
            <a:pathLst>
              <a:path w="154814" h="98305" extrusionOk="0">
                <a:moveTo>
                  <a:pt x="16988" y="98305"/>
                </a:moveTo>
                <a:cubicBezTo>
                  <a:pt x="16988" y="98305"/>
                  <a:pt x="1" y="63514"/>
                  <a:pt x="12570" y="47247"/>
                </a:cubicBezTo>
                <a:cubicBezTo>
                  <a:pt x="25313" y="30764"/>
                  <a:pt x="33949" y="39157"/>
                  <a:pt x="46510" y="33324"/>
                </a:cubicBezTo>
                <a:cubicBezTo>
                  <a:pt x="59087" y="27482"/>
                  <a:pt x="60155" y="3264"/>
                  <a:pt x="85354" y="1624"/>
                </a:cubicBezTo>
                <a:cubicBezTo>
                  <a:pt x="110561" y="1"/>
                  <a:pt x="154813" y="19948"/>
                  <a:pt x="131290" y="97792"/>
                </a:cubicBezTo>
                <a:close/>
              </a:path>
            </a:pathLst>
          </a:custGeom>
          <a:solidFill>
            <a:srgbClr val="FFFFFF">
              <a:alpha val="21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flipH="1">
            <a:off x="901738" y="1543700"/>
            <a:ext cx="1116965" cy="1116693"/>
          </a:xfrm>
          <a:custGeom>
            <a:avLst/>
            <a:gdLst/>
            <a:ahLst/>
            <a:cxnLst/>
            <a:rect l="l" t="t" r="r" b="b"/>
            <a:pathLst>
              <a:path w="32864" h="32856" extrusionOk="0">
                <a:moveTo>
                  <a:pt x="16332" y="8338"/>
                </a:moveTo>
                <a:cubicBezTo>
                  <a:pt x="20936" y="8338"/>
                  <a:pt x="24625" y="12290"/>
                  <a:pt x="24149" y="16997"/>
                </a:cubicBezTo>
                <a:cubicBezTo>
                  <a:pt x="23784" y="20686"/>
                  <a:pt x="20807" y="23654"/>
                  <a:pt x="17135" y="24019"/>
                </a:cubicBezTo>
                <a:cubicBezTo>
                  <a:pt x="16867" y="24045"/>
                  <a:pt x="16602" y="24058"/>
                  <a:pt x="16340" y="24058"/>
                </a:cubicBezTo>
                <a:cubicBezTo>
                  <a:pt x="11729" y="24058"/>
                  <a:pt x="8047" y="20106"/>
                  <a:pt x="8515" y="15399"/>
                </a:cubicBezTo>
                <a:cubicBezTo>
                  <a:pt x="8889" y="11719"/>
                  <a:pt x="11857" y="8750"/>
                  <a:pt x="15538" y="8377"/>
                </a:cubicBezTo>
                <a:cubicBezTo>
                  <a:pt x="15805" y="8351"/>
                  <a:pt x="16070" y="8338"/>
                  <a:pt x="16332" y="8338"/>
                </a:cubicBezTo>
                <a:close/>
                <a:moveTo>
                  <a:pt x="15546" y="1"/>
                </a:moveTo>
                <a:cubicBezTo>
                  <a:pt x="14748" y="1"/>
                  <a:pt x="14079" y="652"/>
                  <a:pt x="14079" y="1468"/>
                </a:cubicBezTo>
                <a:lnTo>
                  <a:pt x="14079" y="2796"/>
                </a:lnTo>
                <a:cubicBezTo>
                  <a:pt x="14079" y="3325"/>
                  <a:pt x="13715" y="3777"/>
                  <a:pt x="13203" y="3907"/>
                </a:cubicBezTo>
                <a:cubicBezTo>
                  <a:pt x="11935" y="4228"/>
                  <a:pt x="10755" y="4731"/>
                  <a:pt x="9670" y="5408"/>
                </a:cubicBezTo>
                <a:cubicBezTo>
                  <a:pt x="9479" y="5524"/>
                  <a:pt x="9265" y="5581"/>
                  <a:pt x="9052" y="5581"/>
                </a:cubicBezTo>
                <a:cubicBezTo>
                  <a:pt x="8752" y="5581"/>
                  <a:pt x="8456" y="5467"/>
                  <a:pt x="8238" y="5244"/>
                </a:cubicBezTo>
                <a:lnTo>
                  <a:pt x="7344" y="4349"/>
                </a:lnTo>
                <a:cubicBezTo>
                  <a:pt x="7057" y="4063"/>
                  <a:pt x="6684" y="3920"/>
                  <a:pt x="6312" y="3920"/>
                </a:cubicBezTo>
                <a:cubicBezTo>
                  <a:pt x="5940" y="3920"/>
                  <a:pt x="5569" y="4063"/>
                  <a:pt x="5286" y="4349"/>
                </a:cubicBezTo>
                <a:lnTo>
                  <a:pt x="4201" y="5434"/>
                </a:lnTo>
                <a:cubicBezTo>
                  <a:pt x="3620" y="6016"/>
                  <a:pt x="3620" y="6936"/>
                  <a:pt x="4201" y="7500"/>
                </a:cubicBezTo>
                <a:lnTo>
                  <a:pt x="5807" y="9106"/>
                </a:lnTo>
                <a:cubicBezTo>
                  <a:pt x="4939" y="10382"/>
                  <a:pt x="4297" y="11841"/>
                  <a:pt x="3950" y="13403"/>
                </a:cubicBezTo>
                <a:cubicBezTo>
                  <a:pt x="3828" y="13932"/>
                  <a:pt x="3359" y="14306"/>
                  <a:pt x="2821" y="14306"/>
                </a:cubicBezTo>
                <a:lnTo>
                  <a:pt x="1467" y="14306"/>
                </a:lnTo>
                <a:cubicBezTo>
                  <a:pt x="660" y="14306"/>
                  <a:pt x="0" y="14957"/>
                  <a:pt x="0" y="15764"/>
                </a:cubicBezTo>
                <a:lnTo>
                  <a:pt x="0" y="17300"/>
                </a:lnTo>
                <a:cubicBezTo>
                  <a:pt x="0" y="18099"/>
                  <a:pt x="651" y="18759"/>
                  <a:pt x="1467" y="18759"/>
                </a:cubicBezTo>
                <a:lnTo>
                  <a:pt x="2986" y="18759"/>
                </a:lnTo>
                <a:cubicBezTo>
                  <a:pt x="3507" y="18759"/>
                  <a:pt x="3958" y="19106"/>
                  <a:pt x="4089" y="19609"/>
                </a:cubicBezTo>
                <a:cubicBezTo>
                  <a:pt x="4427" y="20816"/>
                  <a:pt x="4939" y="21953"/>
                  <a:pt x="5590" y="22986"/>
                </a:cubicBezTo>
                <a:cubicBezTo>
                  <a:pt x="5877" y="23437"/>
                  <a:pt x="5816" y="24036"/>
                  <a:pt x="5434" y="24427"/>
                </a:cubicBezTo>
                <a:lnTo>
                  <a:pt x="4349" y="25512"/>
                </a:lnTo>
                <a:cubicBezTo>
                  <a:pt x="3776" y="26085"/>
                  <a:pt x="3776" y="27005"/>
                  <a:pt x="4349" y="27569"/>
                </a:cubicBezTo>
                <a:lnTo>
                  <a:pt x="5434" y="28654"/>
                </a:lnTo>
                <a:cubicBezTo>
                  <a:pt x="5720" y="28945"/>
                  <a:pt x="6096" y="29090"/>
                  <a:pt x="6470" y="29090"/>
                </a:cubicBezTo>
                <a:cubicBezTo>
                  <a:pt x="6845" y="29090"/>
                  <a:pt x="7218" y="28945"/>
                  <a:pt x="7500" y="28654"/>
                </a:cubicBezTo>
                <a:lnTo>
                  <a:pt x="8698" y="27456"/>
                </a:lnTo>
                <a:cubicBezTo>
                  <a:pt x="8924" y="27230"/>
                  <a:pt x="9220" y="27113"/>
                  <a:pt x="9518" y="27113"/>
                </a:cubicBezTo>
                <a:cubicBezTo>
                  <a:pt x="9713" y="27113"/>
                  <a:pt x="9908" y="27163"/>
                  <a:pt x="10087" y="27265"/>
                </a:cubicBezTo>
                <a:cubicBezTo>
                  <a:pt x="11120" y="27847"/>
                  <a:pt x="12231" y="28290"/>
                  <a:pt x="13411" y="28559"/>
                </a:cubicBezTo>
                <a:cubicBezTo>
                  <a:pt x="13932" y="28680"/>
                  <a:pt x="14305" y="29149"/>
                  <a:pt x="14305" y="29687"/>
                </a:cubicBezTo>
                <a:lnTo>
                  <a:pt x="14305" y="31388"/>
                </a:lnTo>
                <a:cubicBezTo>
                  <a:pt x="14305" y="32196"/>
                  <a:pt x="14956" y="32855"/>
                  <a:pt x="15772" y="32855"/>
                </a:cubicBezTo>
                <a:lnTo>
                  <a:pt x="17300" y="32855"/>
                </a:lnTo>
                <a:cubicBezTo>
                  <a:pt x="18107" y="32855"/>
                  <a:pt x="18767" y="32204"/>
                  <a:pt x="18767" y="31388"/>
                </a:cubicBezTo>
                <a:lnTo>
                  <a:pt x="18767" y="29583"/>
                </a:lnTo>
                <a:cubicBezTo>
                  <a:pt x="18767" y="29062"/>
                  <a:pt x="19114" y="28602"/>
                  <a:pt x="19626" y="28463"/>
                </a:cubicBezTo>
                <a:cubicBezTo>
                  <a:pt x="20772" y="28159"/>
                  <a:pt x="21848" y="27691"/>
                  <a:pt x="22847" y="27092"/>
                </a:cubicBezTo>
                <a:cubicBezTo>
                  <a:pt x="23033" y="26983"/>
                  <a:pt x="23240" y="26929"/>
                  <a:pt x="23445" y="26929"/>
                </a:cubicBezTo>
                <a:cubicBezTo>
                  <a:pt x="23746" y="26929"/>
                  <a:pt x="24043" y="27044"/>
                  <a:pt x="24270" y="27265"/>
                </a:cubicBezTo>
                <a:lnTo>
                  <a:pt x="25520" y="28515"/>
                </a:lnTo>
                <a:cubicBezTo>
                  <a:pt x="25807" y="28802"/>
                  <a:pt x="26180" y="28945"/>
                  <a:pt x="26552" y="28945"/>
                </a:cubicBezTo>
                <a:cubicBezTo>
                  <a:pt x="26924" y="28945"/>
                  <a:pt x="27295" y="28802"/>
                  <a:pt x="27577" y="28515"/>
                </a:cubicBezTo>
                <a:lnTo>
                  <a:pt x="28662" y="27430"/>
                </a:lnTo>
                <a:cubicBezTo>
                  <a:pt x="29235" y="26857"/>
                  <a:pt x="29235" y="25937"/>
                  <a:pt x="28662" y="25373"/>
                </a:cubicBezTo>
                <a:lnTo>
                  <a:pt x="27404" y="24114"/>
                </a:lnTo>
                <a:cubicBezTo>
                  <a:pt x="27022" y="23732"/>
                  <a:pt x="26961" y="23160"/>
                  <a:pt x="27230" y="22700"/>
                </a:cubicBezTo>
                <a:cubicBezTo>
                  <a:pt x="27829" y="21693"/>
                  <a:pt x="28298" y="20599"/>
                  <a:pt x="28602" y="19436"/>
                </a:cubicBezTo>
                <a:cubicBezTo>
                  <a:pt x="28732" y="18924"/>
                  <a:pt x="29183" y="18568"/>
                  <a:pt x="29713" y="18568"/>
                </a:cubicBezTo>
                <a:lnTo>
                  <a:pt x="31397" y="18568"/>
                </a:lnTo>
                <a:cubicBezTo>
                  <a:pt x="32213" y="18533"/>
                  <a:pt x="32864" y="17882"/>
                  <a:pt x="32864" y="17075"/>
                </a:cubicBezTo>
                <a:lnTo>
                  <a:pt x="32864" y="15538"/>
                </a:lnTo>
                <a:cubicBezTo>
                  <a:pt x="32864" y="14740"/>
                  <a:pt x="32213" y="14080"/>
                  <a:pt x="31397" y="14080"/>
                </a:cubicBezTo>
                <a:lnTo>
                  <a:pt x="29773" y="14080"/>
                </a:lnTo>
                <a:cubicBezTo>
                  <a:pt x="29244" y="14080"/>
                  <a:pt x="28775" y="13707"/>
                  <a:pt x="28654" y="13186"/>
                </a:cubicBezTo>
                <a:cubicBezTo>
                  <a:pt x="28359" y="11971"/>
                  <a:pt x="27898" y="10834"/>
                  <a:pt x="27273" y="9792"/>
                </a:cubicBezTo>
                <a:cubicBezTo>
                  <a:pt x="27004" y="9332"/>
                  <a:pt x="27083" y="8759"/>
                  <a:pt x="27447" y="8394"/>
                </a:cubicBezTo>
                <a:lnTo>
                  <a:pt x="28506" y="7335"/>
                </a:lnTo>
                <a:cubicBezTo>
                  <a:pt x="29079" y="6763"/>
                  <a:pt x="29079" y="5842"/>
                  <a:pt x="28506" y="5278"/>
                </a:cubicBezTo>
                <a:lnTo>
                  <a:pt x="27421" y="4193"/>
                </a:lnTo>
                <a:cubicBezTo>
                  <a:pt x="27130" y="3907"/>
                  <a:pt x="26755" y="3764"/>
                  <a:pt x="26382" y="3764"/>
                </a:cubicBezTo>
                <a:cubicBezTo>
                  <a:pt x="26008" y="3764"/>
                  <a:pt x="25637" y="3907"/>
                  <a:pt x="25355" y="4193"/>
                </a:cubicBezTo>
                <a:lnTo>
                  <a:pt x="24340" y="5209"/>
                </a:lnTo>
                <a:cubicBezTo>
                  <a:pt x="24115" y="5433"/>
                  <a:pt x="23819" y="5550"/>
                  <a:pt x="23522" y="5550"/>
                </a:cubicBezTo>
                <a:cubicBezTo>
                  <a:pt x="23312" y="5550"/>
                  <a:pt x="23102" y="5492"/>
                  <a:pt x="22916" y="5374"/>
                </a:cubicBezTo>
                <a:cubicBezTo>
                  <a:pt x="21840" y="4723"/>
                  <a:pt x="20668" y="4228"/>
                  <a:pt x="19409" y="3907"/>
                </a:cubicBezTo>
                <a:cubicBezTo>
                  <a:pt x="18897" y="3777"/>
                  <a:pt x="18541" y="3325"/>
                  <a:pt x="18541" y="2796"/>
                </a:cubicBezTo>
                <a:lnTo>
                  <a:pt x="18541" y="1468"/>
                </a:lnTo>
                <a:cubicBezTo>
                  <a:pt x="18541" y="669"/>
                  <a:pt x="17890" y="1"/>
                  <a:pt x="17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flipH="1">
            <a:off x="415217" y="2181530"/>
            <a:ext cx="719583" cy="713534"/>
          </a:xfrm>
          <a:custGeom>
            <a:avLst/>
            <a:gdLst/>
            <a:ahLst/>
            <a:cxnLst/>
            <a:rect l="l" t="t" r="r" b="b"/>
            <a:pathLst>
              <a:path w="21172" h="20994" extrusionOk="0">
                <a:moveTo>
                  <a:pt x="10557" y="5287"/>
                </a:moveTo>
                <a:cubicBezTo>
                  <a:pt x="10729" y="5287"/>
                  <a:pt x="10902" y="5296"/>
                  <a:pt x="11076" y="5315"/>
                </a:cubicBezTo>
                <a:cubicBezTo>
                  <a:pt x="14279" y="5662"/>
                  <a:pt x="16345" y="8822"/>
                  <a:pt x="15373" y="11877"/>
                </a:cubicBezTo>
                <a:cubicBezTo>
                  <a:pt x="14714" y="13983"/>
                  <a:pt x="12722" y="15412"/>
                  <a:pt x="10550" y="15412"/>
                </a:cubicBezTo>
                <a:cubicBezTo>
                  <a:pt x="10376" y="15412"/>
                  <a:pt x="10201" y="15403"/>
                  <a:pt x="10026" y="15384"/>
                </a:cubicBezTo>
                <a:cubicBezTo>
                  <a:pt x="6823" y="15037"/>
                  <a:pt x="4766" y="11877"/>
                  <a:pt x="5729" y="8822"/>
                </a:cubicBezTo>
                <a:cubicBezTo>
                  <a:pt x="6397" y="6723"/>
                  <a:pt x="8390" y="5287"/>
                  <a:pt x="10557" y="5287"/>
                </a:cubicBezTo>
                <a:close/>
                <a:moveTo>
                  <a:pt x="12003" y="0"/>
                </a:moveTo>
                <a:cubicBezTo>
                  <a:pt x="11564" y="0"/>
                  <a:pt x="11175" y="302"/>
                  <a:pt x="11076" y="749"/>
                </a:cubicBezTo>
                <a:lnTo>
                  <a:pt x="10903" y="1582"/>
                </a:lnTo>
                <a:cubicBezTo>
                  <a:pt x="10842" y="1921"/>
                  <a:pt x="10547" y="2155"/>
                  <a:pt x="10199" y="2181"/>
                </a:cubicBezTo>
                <a:cubicBezTo>
                  <a:pt x="9366" y="2216"/>
                  <a:pt x="8542" y="2372"/>
                  <a:pt x="7769" y="2659"/>
                </a:cubicBezTo>
                <a:cubicBezTo>
                  <a:pt x="7686" y="2690"/>
                  <a:pt x="7599" y="2705"/>
                  <a:pt x="7513" y="2705"/>
                </a:cubicBezTo>
                <a:cubicBezTo>
                  <a:pt x="7267" y="2705"/>
                  <a:pt x="7027" y="2582"/>
                  <a:pt x="6892" y="2364"/>
                </a:cubicBezTo>
                <a:lnTo>
                  <a:pt x="6450" y="1678"/>
                </a:lnTo>
                <a:cubicBezTo>
                  <a:pt x="6268" y="1403"/>
                  <a:pt x="5969" y="1257"/>
                  <a:pt x="5664" y="1257"/>
                </a:cubicBezTo>
                <a:cubicBezTo>
                  <a:pt x="5487" y="1257"/>
                  <a:pt x="5307" y="1307"/>
                  <a:pt x="5148" y="1409"/>
                </a:cubicBezTo>
                <a:lnTo>
                  <a:pt x="4323" y="1956"/>
                </a:lnTo>
                <a:cubicBezTo>
                  <a:pt x="3889" y="2233"/>
                  <a:pt x="3767" y="2824"/>
                  <a:pt x="4045" y="3258"/>
                </a:cubicBezTo>
                <a:lnTo>
                  <a:pt x="4852" y="4482"/>
                </a:lnTo>
                <a:cubicBezTo>
                  <a:pt x="4132" y="5176"/>
                  <a:pt x="3542" y="6009"/>
                  <a:pt x="3116" y="6947"/>
                </a:cubicBezTo>
                <a:cubicBezTo>
                  <a:pt x="2998" y="7213"/>
                  <a:pt x="2728" y="7379"/>
                  <a:pt x="2441" y="7379"/>
                </a:cubicBezTo>
                <a:cubicBezTo>
                  <a:pt x="2392" y="7379"/>
                  <a:pt x="2342" y="7374"/>
                  <a:pt x="2292" y="7363"/>
                </a:cubicBezTo>
                <a:lnTo>
                  <a:pt x="1432" y="7190"/>
                </a:lnTo>
                <a:cubicBezTo>
                  <a:pt x="1367" y="7177"/>
                  <a:pt x="1303" y="7170"/>
                  <a:pt x="1239" y="7170"/>
                </a:cubicBezTo>
                <a:cubicBezTo>
                  <a:pt x="801" y="7170"/>
                  <a:pt x="411" y="7472"/>
                  <a:pt x="313" y="7919"/>
                </a:cubicBezTo>
                <a:lnTo>
                  <a:pt x="113" y="8882"/>
                </a:lnTo>
                <a:cubicBezTo>
                  <a:pt x="0" y="9395"/>
                  <a:pt x="330" y="9898"/>
                  <a:pt x="833" y="10002"/>
                </a:cubicBezTo>
                <a:lnTo>
                  <a:pt x="1788" y="10202"/>
                </a:lnTo>
                <a:cubicBezTo>
                  <a:pt x="2118" y="10263"/>
                  <a:pt x="2353" y="10549"/>
                  <a:pt x="2379" y="10879"/>
                </a:cubicBezTo>
                <a:cubicBezTo>
                  <a:pt x="2431" y="11686"/>
                  <a:pt x="2604" y="12467"/>
                  <a:pt x="2873" y="13205"/>
                </a:cubicBezTo>
                <a:cubicBezTo>
                  <a:pt x="2995" y="13526"/>
                  <a:pt x="2873" y="13900"/>
                  <a:pt x="2587" y="14091"/>
                </a:cubicBezTo>
                <a:lnTo>
                  <a:pt x="1762" y="14637"/>
                </a:lnTo>
                <a:cubicBezTo>
                  <a:pt x="1328" y="14915"/>
                  <a:pt x="1207" y="15505"/>
                  <a:pt x="1484" y="15940"/>
                </a:cubicBezTo>
                <a:lnTo>
                  <a:pt x="2031" y="16764"/>
                </a:lnTo>
                <a:cubicBezTo>
                  <a:pt x="2207" y="17039"/>
                  <a:pt x="2508" y="17185"/>
                  <a:pt x="2815" y="17185"/>
                </a:cubicBezTo>
                <a:cubicBezTo>
                  <a:pt x="2993" y="17185"/>
                  <a:pt x="3174" y="17135"/>
                  <a:pt x="3333" y="17033"/>
                </a:cubicBezTo>
                <a:lnTo>
                  <a:pt x="4253" y="16426"/>
                </a:lnTo>
                <a:cubicBezTo>
                  <a:pt x="4378" y="16346"/>
                  <a:pt x="4518" y="16308"/>
                  <a:pt x="4656" y="16308"/>
                </a:cubicBezTo>
                <a:cubicBezTo>
                  <a:pt x="4836" y="16308"/>
                  <a:pt x="5014" y="16372"/>
                  <a:pt x="5156" y="16495"/>
                </a:cubicBezTo>
                <a:cubicBezTo>
                  <a:pt x="5729" y="16990"/>
                  <a:pt x="6371" y="17415"/>
                  <a:pt x="7075" y="17745"/>
                </a:cubicBezTo>
                <a:cubicBezTo>
                  <a:pt x="7387" y="17901"/>
                  <a:pt x="7561" y="18240"/>
                  <a:pt x="7491" y="18570"/>
                </a:cubicBezTo>
                <a:lnTo>
                  <a:pt x="7257" y="19646"/>
                </a:lnTo>
                <a:cubicBezTo>
                  <a:pt x="7153" y="20158"/>
                  <a:pt x="7474" y="20653"/>
                  <a:pt x="7986" y="20766"/>
                </a:cubicBezTo>
                <a:lnTo>
                  <a:pt x="8950" y="20974"/>
                </a:lnTo>
                <a:cubicBezTo>
                  <a:pt x="9014" y="20987"/>
                  <a:pt x="9079" y="20994"/>
                  <a:pt x="9143" y="20994"/>
                </a:cubicBezTo>
                <a:cubicBezTo>
                  <a:pt x="9583" y="20994"/>
                  <a:pt x="9978" y="20692"/>
                  <a:pt x="10069" y="20245"/>
                </a:cubicBezTo>
                <a:lnTo>
                  <a:pt x="10312" y="19108"/>
                </a:lnTo>
                <a:cubicBezTo>
                  <a:pt x="10373" y="18778"/>
                  <a:pt x="10660" y="18526"/>
                  <a:pt x="10989" y="18518"/>
                </a:cubicBezTo>
                <a:cubicBezTo>
                  <a:pt x="11753" y="18474"/>
                  <a:pt x="12500" y="18327"/>
                  <a:pt x="13203" y="18075"/>
                </a:cubicBezTo>
                <a:cubicBezTo>
                  <a:pt x="13285" y="18047"/>
                  <a:pt x="13369" y="18033"/>
                  <a:pt x="13452" y="18033"/>
                </a:cubicBezTo>
                <a:cubicBezTo>
                  <a:pt x="13700" y="18033"/>
                  <a:pt x="13934" y="18155"/>
                  <a:pt x="14071" y="18370"/>
                </a:cubicBezTo>
                <a:lnTo>
                  <a:pt x="14696" y="19325"/>
                </a:lnTo>
                <a:cubicBezTo>
                  <a:pt x="14872" y="19599"/>
                  <a:pt x="15172" y="19745"/>
                  <a:pt x="15479" y="19745"/>
                </a:cubicBezTo>
                <a:cubicBezTo>
                  <a:pt x="15658" y="19745"/>
                  <a:pt x="15838" y="19696"/>
                  <a:pt x="15998" y="19594"/>
                </a:cubicBezTo>
                <a:lnTo>
                  <a:pt x="16822" y="19047"/>
                </a:lnTo>
                <a:cubicBezTo>
                  <a:pt x="17257" y="18769"/>
                  <a:pt x="17369" y="18179"/>
                  <a:pt x="17092" y="17745"/>
                </a:cubicBezTo>
                <a:lnTo>
                  <a:pt x="16458" y="16790"/>
                </a:lnTo>
                <a:cubicBezTo>
                  <a:pt x="16276" y="16512"/>
                  <a:pt x="16310" y="16130"/>
                  <a:pt x="16536" y="15879"/>
                </a:cubicBezTo>
                <a:cubicBezTo>
                  <a:pt x="17048" y="15332"/>
                  <a:pt x="17482" y="14690"/>
                  <a:pt x="17829" y="13995"/>
                </a:cubicBezTo>
                <a:cubicBezTo>
                  <a:pt x="17954" y="13738"/>
                  <a:pt x="18216" y="13580"/>
                  <a:pt x="18494" y="13580"/>
                </a:cubicBezTo>
                <a:cubicBezTo>
                  <a:pt x="18544" y="13580"/>
                  <a:pt x="18595" y="13585"/>
                  <a:pt x="18645" y="13596"/>
                </a:cubicBezTo>
                <a:lnTo>
                  <a:pt x="19704" y="13813"/>
                </a:lnTo>
                <a:cubicBezTo>
                  <a:pt x="19770" y="13824"/>
                  <a:pt x="19835" y="13830"/>
                  <a:pt x="19899" y="13830"/>
                </a:cubicBezTo>
                <a:cubicBezTo>
                  <a:pt x="20372" y="13830"/>
                  <a:pt x="20767" y="13527"/>
                  <a:pt x="20859" y="13075"/>
                </a:cubicBezTo>
                <a:lnTo>
                  <a:pt x="21058" y="12103"/>
                </a:lnTo>
                <a:cubicBezTo>
                  <a:pt x="21171" y="11599"/>
                  <a:pt x="20841" y="11096"/>
                  <a:pt x="20338" y="10992"/>
                </a:cubicBezTo>
                <a:lnTo>
                  <a:pt x="19314" y="10775"/>
                </a:lnTo>
                <a:cubicBezTo>
                  <a:pt x="18975" y="10705"/>
                  <a:pt x="18741" y="10419"/>
                  <a:pt x="18732" y="10063"/>
                </a:cubicBezTo>
                <a:cubicBezTo>
                  <a:pt x="18706" y="9264"/>
                  <a:pt x="18559" y="8483"/>
                  <a:pt x="18307" y="7745"/>
                </a:cubicBezTo>
                <a:cubicBezTo>
                  <a:pt x="18194" y="7424"/>
                  <a:pt x="18315" y="7068"/>
                  <a:pt x="18593" y="6886"/>
                </a:cubicBezTo>
                <a:lnTo>
                  <a:pt x="19401" y="6357"/>
                </a:lnTo>
                <a:cubicBezTo>
                  <a:pt x="19835" y="6079"/>
                  <a:pt x="19956" y="5488"/>
                  <a:pt x="19670" y="5054"/>
                </a:cubicBezTo>
                <a:lnTo>
                  <a:pt x="19131" y="4230"/>
                </a:lnTo>
                <a:cubicBezTo>
                  <a:pt x="18950" y="3955"/>
                  <a:pt x="18650" y="3806"/>
                  <a:pt x="18345" y="3806"/>
                </a:cubicBezTo>
                <a:cubicBezTo>
                  <a:pt x="18168" y="3806"/>
                  <a:pt x="17989" y="3856"/>
                  <a:pt x="17829" y="3961"/>
                </a:cubicBezTo>
                <a:lnTo>
                  <a:pt x="17057" y="4473"/>
                </a:lnTo>
                <a:cubicBezTo>
                  <a:pt x="16930" y="4551"/>
                  <a:pt x="16789" y="4590"/>
                  <a:pt x="16650" y="4590"/>
                </a:cubicBezTo>
                <a:cubicBezTo>
                  <a:pt x="16467" y="4590"/>
                  <a:pt x="16285" y="4523"/>
                  <a:pt x="16137" y="4395"/>
                </a:cubicBezTo>
                <a:cubicBezTo>
                  <a:pt x="15546" y="3839"/>
                  <a:pt x="14869" y="3370"/>
                  <a:pt x="14114" y="3006"/>
                </a:cubicBezTo>
                <a:cubicBezTo>
                  <a:pt x="13810" y="2850"/>
                  <a:pt x="13637" y="2520"/>
                  <a:pt x="13715" y="2181"/>
                </a:cubicBezTo>
                <a:lnTo>
                  <a:pt x="13889" y="1348"/>
                </a:lnTo>
                <a:cubicBezTo>
                  <a:pt x="14001" y="836"/>
                  <a:pt x="13672" y="332"/>
                  <a:pt x="13159" y="228"/>
                </a:cubicBezTo>
                <a:lnTo>
                  <a:pt x="12196" y="20"/>
                </a:lnTo>
                <a:cubicBezTo>
                  <a:pt x="12131" y="7"/>
                  <a:pt x="12066"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flipH="1">
            <a:off x="1351107" y="931488"/>
            <a:ext cx="623977" cy="405403"/>
          </a:xfrm>
          <a:custGeom>
            <a:avLst/>
            <a:gdLst/>
            <a:ahLst/>
            <a:cxnLst/>
            <a:rect l="l" t="t" r="r" b="b"/>
            <a:pathLst>
              <a:path w="18359" h="11928" fill="none" extrusionOk="0">
                <a:moveTo>
                  <a:pt x="16423" y="5669"/>
                </a:moveTo>
                <a:cubicBezTo>
                  <a:pt x="16527" y="5296"/>
                  <a:pt x="16580" y="4905"/>
                  <a:pt x="16580" y="4506"/>
                </a:cubicBezTo>
                <a:cubicBezTo>
                  <a:pt x="16580" y="2023"/>
                  <a:pt x="14557" y="1"/>
                  <a:pt x="12074" y="1"/>
                </a:cubicBezTo>
                <a:cubicBezTo>
                  <a:pt x="10252" y="1"/>
                  <a:pt x="8680" y="1086"/>
                  <a:pt x="7977" y="2648"/>
                </a:cubicBezTo>
                <a:cubicBezTo>
                  <a:pt x="7387" y="2240"/>
                  <a:pt x="6675" y="1989"/>
                  <a:pt x="5894" y="1989"/>
                </a:cubicBezTo>
                <a:cubicBezTo>
                  <a:pt x="3924" y="1989"/>
                  <a:pt x="2318" y="3569"/>
                  <a:pt x="2292" y="5522"/>
                </a:cubicBezTo>
                <a:cubicBezTo>
                  <a:pt x="964" y="5938"/>
                  <a:pt x="0" y="7188"/>
                  <a:pt x="0" y="8647"/>
                </a:cubicBezTo>
                <a:cubicBezTo>
                  <a:pt x="0" y="10461"/>
                  <a:pt x="1467" y="11928"/>
                  <a:pt x="3273" y="11928"/>
                </a:cubicBezTo>
                <a:lnTo>
                  <a:pt x="15069" y="11928"/>
                </a:lnTo>
                <a:cubicBezTo>
                  <a:pt x="16883" y="11928"/>
                  <a:pt x="18350" y="10461"/>
                  <a:pt x="18350" y="8647"/>
                </a:cubicBezTo>
                <a:cubicBezTo>
                  <a:pt x="18359" y="7318"/>
                  <a:pt x="17569" y="6181"/>
                  <a:pt x="16423" y="5669"/>
                </a:cubicBezTo>
                <a:close/>
              </a:path>
            </a:pathLst>
          </a:custGeom>
          <a:noFill/>
          <a:ln w="28575" cap="flat" cmpd="sng">
            <a:solidFill>
              <a:schemeClr val="lt1"/>
            </a:solidFill>
            <a:prstDash val="solid"/>
            <a:miter lim="86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6"/>
          <p:cNvGrpSpPr/>
          <p:nvPr/>
        </p:nvGrpSpPr>
        <p:grpSpPr>
          <a:xfrm>
            <a:off x="1386731" y="2093631"/>
            <a:ext cx="2538390" cy="2056394"/>
            <a:chOff x="3780013" y="1888393"/>
            <a:chExt cx="2538390" cy="2056394"/>
          </a:xfrm>
        </p:grpSpPr>
        <p:sp>
          <p:nvSpPr>
            <p:cNvPr id="269" name="Google Shape;269;p26"/>
            <p:cNvSpPr/>
            <p:nvPr/>
          </p:nvSpPr>
          <p:spPr>
            <a:xfrm>
              <a:off x="3780013" y="1888393"/>
              <a:ext cx="2538390" cy="1625894"/>
            </a:xfrm>
            <a:custGeom>
              <a:avLst/>
              <a:gdLst/>
              <a:ahLst/>
              <a:cxnLst/>
              <a:rect l="l" t="t" r="r" b="b"/>
              <a:pathLst>
                <a:path w="74686" h="47838" extrusionOk="0">
                  <a:moveTo>
                    <a:pt x="348" y="1"/>
                  </a:moveTo>
                  <a:cubicBezTo>
                    <a:pt x="165" y="1"/>
                    <a:pt x="1" y="157"/>
                    <a:pt x="1" y="348"/>
                  </a:cubicBezTo>
                  <a:lnTo>
                    <a:pt x="1" y="47838"/>
                  </a:lnTo>
                  <a:lnTo>
                    <a:pt x="74685" y="47838"/>
                  </a:lnTo>
                  <a:lnTo>
                    <a:pt x="74685" y="348"/>
                  </a:lnTo>
                  <a:cubicBezTo>
                    <a:pt x="74685" y="166"/>
                    <a:pt x="74529" y="1"/>
                    <a:pt x="74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3897715" y="1988693"/>
              <a:ext cx="2303265" cy="1399911"/>
            </a:xfrm>
            <a:custGeom>
              <a:avLst/>
              <a:gdLst/>
              <a:ahLst/>
              <a:cxnLst/>
              <a:rect l="l" t="t" r="r" b="b"/>
              <a:pathLst>
                <a:path w="67768" h="41189" extrusionOk="0">
                  <a:moveTo>
                    <a:pt x="348" y="1"/>
                  </a:moveTo>
                  <a:cubicBezTo>
                    <a:pt x="166" y="1"/>
                    <a:pt x="1" y="157"/>
                    <a:pt x="1" y="348"/>
                  </a:cubicBezTo>
                  <a:lnTo>
                    <a:pt x="1" y="40842"/>
                  </a:lnTo>
                  <a:cubicBezTo>
                    <a:pt x="1" y="41024"/>
                    <a:pt x="149" y="41189"/>
                    <a:pt x="348" y="41189"/>
                  </a:cubicBezTo>
                  <a:lnTo>
                    <a:pt x="67420" y="41189"/>
                  </a:lnTo>
                  <a:cubicBezTo>
                    <a:pt x="67620" y="41189"/>
                    <a:pt x="67768" y="41024"/>
                    <a:pt x="67768" y="40833"/>
                  </a:cubicBezTo>
                  <a:lnTo>
                    <a:pt x="67768" y="348"/>
                  </a:lnTo>
                  <a:cubicBezTo>
                    <a:pt x="67768" y="166"/>
                    <a:pt x="67620" y="1"/>
                    <a:pt x="674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3897443" y="1988693"/>
              <a:ext cx="2219180" cy="1399911"/>
            </a:xfrm>
            <a:custGeom>
              <a:avLst/>
              <a:gdLst/>
              <a:ahLst/>
              <a:cxnLst/>
              <a:rect l="l" t="t" r="r" b="b"/>
              <a:pathLst>
                <a:path w="65294" h="41189" extrusionOk="0">
                  <a:moveTo>
                    <a:pt x="938" y="1"/>
                  </a:moveTo>
                  <a:cubicBezTo>
                    <a:pt x="417" y="1"/>
                    <a:pt x="0" y="426"/>
                    <a:pt x="0" y="947"/>
                  </a:cubicBezTo>
                  <a:lnTo>
                    <a:pt x="0" y="40243"/>
                  </a:lnTo>
                  <a:cubicBezTo>
                    <a:pt x="0" y="40763"/>
                    <a:pt x="417" y="41189"/>
                    <a:pt x="938" y="41189"/>
                  </a:cubicBezTo>
                  <a:lnTo>
                    <a:pt x="15061" y="41189"/>
                  </a:lnTo>
                  <a:lnTo>
                    <a:pt x="652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5033303" y="1920852"/>
              <a:ext cx="32492" cy="32492"/>
            </a:xfrm>
            <a:custGeom>
              <a:avLst/>
              <a:gdLst/>
              <a:ahLst/>
              <a:cxnLst/>
              <a:rect l="l" t="t" r="r" b="b"/>
              <a:pathLst>
                <a:path w="956" h="956" extrusionOk="0">
                  <a:moveTo>
                    <a:pt x="478" y="0"/>
                  </a:moveTo>
                  <a:cubicBezTo>
                    <a:pt x="217" y="0"/>
                    <a:pt x="0" y="217"/>
                    <a:pt x="0" y="478"/>
                  </a:cubicBezTo>
                  <a:cubicBezTo>
                    <a:pt x="0" y="738"/>
                    <a:pt x="217" y="955"/>
                    <a:pt x="478" y="955"/>
                  </a:cubicBezTo>
                  <a:cubicBezTo>
                    <a:pt x="738" y="955"/>
                    <a:pt x="955" y="738"/>
                    <a:pt x="955" y="478"/>
                  </a:cubicBezTo>
                  <a:cubicBezTo>
                    <a:pt x="955" y="217"/>
                    <a:pt x="738"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a:off x="4113100" y="2170157"/>
              <a:ext cx="839661" cy="42790"/>
            </a:xfrm>
            <a:custGeom>
              <a:avLst/>
              <a:gdLst/>
              <a:ahLst/>
              <a:cxnLst/>
              <a:rect l="l" t="t" r="r" b="b"/>
              <a:pathLst>
                <a:path w="24705" h="1259" extrusionOk="0">
                  <a:moveTo>
                    <a:pt x="1" y="0"/>
                  </a:moveTo>
                  <a:lnTo>
                    <a:pt x="1" y="1259"/>
                  </a:lnTo>
                  <a:lnTo>
                    <a:pt x="24705" y="1259"/>
                  </a:lnTo>
                  <a:lnTo>
                    <a:pt x="24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a:off x="4113100" y="2397607"/>
              <a:ext cx="839661" cy="42824"/>
            </a:xfrm>
            <a:custGeom>
              <a:avLst/>
              <a:gdLst/>
              <a:ahLst/>
              <a:cxnLst/>
              <a:rect l="l" t="t" r="r" b="b"/>
              <a:pathLst>
                <a:path w="24705" h="1260" extrusionOk="0">
                  <a:moveTo>
                    <a:pt x="1" y="1"/>
                  </a:moveTo>
                  <a:lnTo>
                    <a:pt x="1" y="1259"/>
                  </a:lnTo>
                  <a:lnTo>
                    <a:pt x="24705" y="1259"/>
                  </a:lnTo>
                  <a:lnTo>
                    <a:pt x="24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a:off x="4113100" y="2246257"/>
              <a:ext cx="489760" cy="42824"/>
            </a:xfrm>
            <a:custGeom>
              <a:avLst/>
              <a:gdLst/>
              <a:ahLst/>
              <a:cxnLst/>
              <a:rect l="l" t="t" r="r" b="b"/>
              <a:pathLst>
                <a:path w="14410" h="1260" extrusionOk="0">
                  <a:moveTo>
                    <a:pt x="1" y="1"/>
                  </a:moveTo>
                  <a:lnTo>
                    <a:pt x="1" y="1259"/>
                  </a:lnTo>
                  <a:lnTo>
                    <a:pt x="14410" y="1259"/>
                  </a:lnTo>
                  <a:lnTo>
                    <a:pt x="144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a:off x="4113100" y="2322085"/>
              <a:ext cx="939958" cy="42824"/>
            </a:xfrm>
            <a:custGeom>
              <a:avLst/>
              <a:gdLst/>
              <a:ahLst/>
              <a:cxnLst/>
              <a:rect l="l" t="t" r="r" b="b"/>
              <a:pathLst>
                <a:path w="27656" h="1260" extrusionOk="0">
                  <a:moveTo>
                    <a:pt x="1" y="1"/>
                  </a:moveTo>
                  <a:lnTo>
                    <a:pt x="1" y="1259"/>
                  </a:lnTo>
                  <a:lnTo>
                    <a:pt x="27656" y="1259"/>
                  </a:lnTo>
                  <a:lnTo>
                    <a:pt x="27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a:off x="5068685" y="2322085"/>
              <a:ext cx="151992" cy="42824"/>
            </a:xfrm>
            <a:custGeom>
              <a:avLst/>
              <a:gdLst/>
              <a:ahLst/>
              <a:cxnLst/>
              <a:rect l="l" t="t" r="r" b="b"/>
              <a:pathLst>
                <a:path w="4472" h="1260" extrusionOk="0">
                  <a:moveTo>
                    <a:pt x="1" y="1"/>
                  </a:moveTo>
                  <a:lnTo>
                    <a:pt x="1" y="1259"/>
                  </a:lnTo>
                  <a:lnTo>
                    <a:pt x="4471" y="1259"/>
                  </a:lnTo>
                  <a:lnTo>
                    <a:pt x="44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a:off x="5244541" y="2322085"/>
              <a:ext cx="82352" cy="42824"/>
            </a:xfrm>
            <a:custGeom>
              <a:avLst/>
              <a:gdLst/>
              <a:ahLst/>
              <a:cxnLst/>
              <a:rect l="l" t="t" r="r" b="b"/>
              <a:pathLst>
                <a:path w="2423" h="1260" extrusionOk="0">
                  <a:moveTo>
                    <a:pt x="0" y="1"/>
                  </a:moveTo>
                  <a:lnTo>
                    <a:pt x="0" y="1259"/>
                  </a:lnTo>
                  <a:lnTo>
                    <a:pt x="2422" y="1259"/>
                  </a:lnTo>
                  <a:lnTo>
                    <a:pt x="24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a:off x="4113100" y="2473740"/>
              <a:ext cx="535779" cy="42790"/>
            </a:xfrm>
            <a:custGeom>
              <a:avLst/>
              <a:gdLst/>
              <a:ahLst/>
              <a:cxnLst/>
              <a:rect l="l" t="t" r="r" b="b"/>
              <a:pathLst>
                <a:path w="15764" h="1259" extrusionOk="0">
                  <a:moveTo>
                    <a:pt x="1" y="0"/>
                  </a:moveTo>
                  <a:lnTo>
                    <a:pt x="1" y="1259"/>
                  </a:lnTo>
                  <a:lnTo>
                    <a:pt x="15764" y="1259"/>
                  </a:lnTo>
                  <a:lnTo>
                    <a:pt x="15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a:off x="4657425" y="2473740"/>
              <a:ext cx="86770" cy="42790"/>
            </a:xfrm>
            <a:custGeom>
              <a:avLst/>
              <a:gdLst/>
              <a:ahLst/>
              <a:cxnLst/>
              <a:rect l="l" t="t" r="r" b="b"/>
              <a:pathLst>
                <a:path w="2553" h="1259" extrusionOk="0">
                  <a:moveTo>
                    <a:pt x="1" y="0"/>
                  </a:moveTo>
                  <a:lnTo>
                    <a:pt x="1" y="1259"/>
                  </a:lnTo>
                  <a:lnTo>
                    <a:pt x="2553" y="1259"/>
                  </a:lnTo>
                  <a:lnTo>
                    <a:pt x="25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a:off x="4757724" y="2473740"/>
              <a:ext cx="46971" cy="42790"/>
            </a:xfrm>
            <a:custGeom>
              <a:avLst/>
              <a:gdLst/>
              <a:ahLst/>
              <a:cxnLst/>
              <a:rect l="l" t="t" r="r" b="b"/>
              <a:pathLst>
                <a:path w="1382" h="1259" extrusionOk="0">
                  <a:moveTo>
                    <a:pt x="1" y="0"/>
                  </a:moveTo>
                  <a:lnTo>
                    <a:pt x="1" y="1259"/>
                  </a:lnTo>
                  <a:lnTo>
                    <a:pt x="1381" y="1259"/>
                  </a:lnTo>
                  <a:lnTo>
                    <a:pt x="13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a:off x="4110755" y="3060821"/>
              <a:ext cx="308607" cy="42824"/>
            </a:xfrm>
            <a:custGeom>
              <a:avLst/>
              <a:gdLst/>
              <a:ahLst/>
              <a:cxnLst/>
              <a:rect l="l" t="t" r="r" b="b"/>
              <a:pathLst>
                <a:path w="9080" h="1260" extrusionOk="0">
                  <a:moveTo>
                    <a:pt x="0" y="1"/>
                  </a:moveTo>
                  <a:lnTo>
                    <a:pt x="0" y="1260"/>
                  </a:lnTo>
                  <a:lnTo>
                    <a:pt x="9080" y="1260"/>
                  </a:lnTo>
                  <a:lnTo>
                    <a:pt x="9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a:off x="4110755" y="3136649"/>
              <a:ext cx="179998" cy="42824"/>
            </a:xfrm>
            <a:custGeom>
              <a:avLst/>
              <a:gdLst/>
              <a:ahLst/>
              <a:cxnLst/>
              <a:rect l="l" t="t" r="r" b="b"/>
              <a:pathLst>
                <a:path w="5296" h="1260" extrusionOk="0">
                  <a:moveTo>
                    <a:pt x="0" y="1"/>
                  </a:moveTo>
                  <a:lnTo>
                    <a:pt x="0" y="1259"/>
                  </a:lnTo>
                  <a:lnTo>
                    <a:pt x="5295" y="1259"/>
                  </a:lnTo>
                  <a:lnTo>
                    <a:pt x="52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a:off x="5480250" y="3064390"/>
              <a:ext cx="576224" cy="42790"/>
            </a:xfrm>
            <a:custGeom>
              <a:avLst/>
              <a:gdLst/>
              <a:ahLst/>
              <a:cxnLst/>
              <a:rect l="l" t="t" r="r" b="b"/>
              <a:pathLst>
                <a:path w="16954" h="1259" extrusionOk="0">
                  <a:moveTo>
                    <a:pt x="1" y="0"/>
                  </a:moveTo>
                  <a:lnTo>
                    <a:pt x="1" y="1259"/>
                  </a:lnTo>
                  <a:lnTo>
                    <a:pt x="16953" y="1259"/>
                  </a:lnTo>
                  <a:lnTo>
                    <a:pt x="169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a:off x="5720413" y="3140490"/>
              <a:ext cx="336068" cy="42824"/>
            </a:xfrm>
            <a:custGeom>
              <a:avLst/>
              <a:gdLst/>
              <a:ahLst/>
              <a:cxnLst/>
              <a:rect l="l" t="t" r="r" b="b"/>
              <a:pathLst>
                <a:path w="9888" h="1260" extrusionOk="0">
                  <a:moveTo>
                    <a:pt x="1" y="1"/>
                  </a:moveTo>
                  <a:lnTo>
                    <a:pt x="1" y="1259"/>
                  </a:lnTo>
                  <a:lnTo>
                    <a:pt x="9887" y="1259"/>
                  </a:lnTo>
                  <a:lnTo>
                    <a:pt x="98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a:off x="5411220" y="3216318"/>
              <a:ext cx="645559" cy="42824"/>
            </a:xfrm>
            <a:custGeom>
              <a:avLst/>
              <a:gdLst/>
              <a:ahLst/>
              <a:cxnLst/>
              <a:rect l="l" t="t" r="r" b="b"/>
              <a:pathLst>
                <a:path w="18994" h="1260" extrusionOk="0">
                  <a:moveTo>
                    <a:pt x="1" y="0"/>
                  </a:moveTo>
                  <a:lnTo>
                    <a:pt x="1" y="1259"/>
                  </a:lnTo>
                  <a:lnTo>
                    <a:pt x="18993" y="1259"/>
                  </a:lnTo>
                  <a:lnTo>
                    <a:pt x="18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a:off x="5296169" y="3216318"/>
              <a:ext cx="104478" cy="42824"/>
            </a:xfrm>
            <a:custGeom>
              <a:avLst/>
              <a:gdLst/>
              <a:ahLst/>
              <a:cxnLst/>
              <a:rect l="l" t="t" r="r" b="b"/>
              <a:pathLst>
                <a:path w="3074" h="1260" extrusionOk="0">
                  <a:moveTo>
                    <a:pt x="0" y="0"/>
                  </a:moveTo>
                  <a:lnTo>
                    <a:pt x="0" y="1259"/>
                  </a:lnTo>
                  <a:lnTo>
                    <a:pt x="3073" y="1259"/>
                  </a:lnTo>
                  <a:lnTo>
                    <a:pt x="3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a:off x="5223298" y="3216318"/>
              <a:ext cx="56385" cy="42824"/>
            </a:xfrm>
            <a:custGeom>
              <a:avLst/>
              <a:gdLst/>
              <a:ahLst/>
              <a:cxnLst/>
              <a:rect l="l" t="t" r="r" b="b"/>
              <a:pathLst>
                <a:path w="1659" h="1260" extrusionOk="0">
                  <a:moveTo>
                    <a:pt x="0" y="0"/>
                  </a:moveTo>
                  <a:lnTo>
                    <a:pt x="0" y="1259"/>
                  </a:lnTo>
                  <a:lnTo>
                    <a:pt x="1658" y="1259"/>
                  </a:lnTo>
                  <a:lnTo>
                    <a:pt x="16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a:off x="4113100" y="2563436"/>
              <a:ext cx="11556" cy="456418"/>
            </a:xfrm>
            <a:custGeom>
              <a:avLst/>
              <a:gdLst/>
              <a:ahLst/>
              <a:cxnLst/>
              <a:rect l="l" t="t" r="r" b="b"/>
              <a:pathLst>
                <a:path w="340" h="13429" extrusionOk="0">
                  <a:moveTo>
                    <a:pt x="1" y="0"/>
                  </a:moveTo>
                  <a:lnTo>
                    <a:pt x="1" y="13428"/>
                  </a:lnTo>
                  <a:lnTo>
                    <a:pt x="339" y="13428"/>
                  </a:lnTo>
                  <a:lnTo>
                    <a:pt x="3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a:off x="3780013" y="3514293"/>
              <a:ext cx="2538390" cy="183532"/>
            </a:xfrm>
            <a:custGeom>
              <a:avLst/>
              <a:gdLst/>
              <a:ahLst/>
              <a:cxnLst/>
              <a:rect l="l" t="t" r="r" b="b"/>
              <a:pathLst>
                <a:path w="74686" h="5400" extrusionOk="0">
                  <a:moveTo>
                    <a:pt x="1" y="1"/>
                  </a:moveTo>
                  <a:lnTo>
                    <a:pt x="1" y="4323"/>
                  </a:lnTo>
                  <a:cubicBezTo>
                    <a:pt x="1" y="4922"/>
                    <a:pt x="478" y="5400"/>
                    <a:pt x="1077" y="5400"/>
                  </a:cubicBezTo>
                  <a:lnTo>
                    <a:pt x="73609" y="5400"/>
                  </a:lnTo>
                  <a:cubicBezTo>
                    <a:pt x="74208" y="5400"/>
                    <a:pt x="74685" y="4914"/>
                    <a:pt x="74685" y="4323"/>
                  </a:cubicBezTo>
                  <a:lnTo>
                    <a:pt x="746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a:off x="4518380" y="3697796"/>
              <a:ext cx="909302" cy="193865"/>
            </a:xfrm>
            <a:custGeom>
              <a:avLst/>
              <a:gdLst/>
              <a:ahLst/>
              <a:cxnLst/>
              <a:rect l="l" t="t" r="r" b="b"/>
              <a:pathLst>
                <a:path w="26754" h="5704" extrusionOk="0">
                  <a:moveTo>
                    <a:pt x="3247" y="1"/>
                  </a:moveTo>
                  <a:lnTo>
                    <a:pt x="1" y="5704"/>
                  </a:lnTo>
                  <a:lnTo>
                    <a:pt x="26753" y="5704"/>
                  </a:lnTo>
                  <a:lnTo>
                    <a:pt x="23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a:off x="4364956" y="3874230"/>
              <a:ext cx="1216413" cy="70558"/>
            </a:xfrm>
            <a:custGeom>
              <a:avLst/>
              <a:gdLst/>
              <a:ahLst/>
              <a:cxnLst/>
              <a:rect l="l" t="t" r="r" b="b"/>
              <a:pathLst>
                <a:path w="35790" h="2076" extrusionOk="0">
                  <a:moveTo>
                    <a:pt x="583" y="0"/>
                  </a:moveTo>
                  <a:cubicBezTo>
                    <a:pt x="261" y="0"/>
                    <a:pt x="1" y="261"/>
                    <a:pt x="1" y="582"/>
                  </a:cubicBezTo>
                  <a:lnTo>
                    <a:pt x="1" y="2075"/>
                  </a:lnTo>
                  <a:lnTo>
                    <a:pt x="35790" y="2075"/>
                  </a:lnTo>
                  <a:lnTo>
                    <a:pt x="35790" y="582"/>
                  </a:lnTo>
                  <a:cubicBezTo>
                    <a:pt x="35790" y="261"/>
                    <a:pt x="35529" y="0"/>
                    <a:pt x="35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a:off x="4573849" y="3697796"/>
              <a:ext cx="798672" cy="96796"/>
            </a:xfrm>
            <a:custGeom>
              <a:avLst/>
              <a:gdLst/>
              <a:ahLst/>
              <a:cxnLst/>
              <a:rect l="l" t="t" r="r" b="b"/>
              <a:pathLst>
                <a:path w="23499" h="2848" extrusionOk="0">
                  <a:moveTo>
                    <a:pt x="1615" y="1"/>
                  </a:moveTo>
                  <a:lnTo>
                    <a:pt x="1" y="2848"/>
                  </a:lnTo>
                  <a:lnTo>
                    <a:pt x="23498" y="2848"/>
                  </a:lnTo>
                  <a:lnTo>
                    <a:pt x="218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26"/>
          <p:cNvGrpSpPr/>
          <p:nvPr/>
        </p:nvGrpSpPr>
        <p:grpSpPr>
          <a:xfrm>
            <a:off x="810995" y="2456830"/>
            <a:ext cx="811927" cy="753197"/>
            <a:chOff x="4932662" y="2251593"/>
            <a:chExt cx="811927" cy="753197"/>
          </a:xfrm>
        </p:grpSpPr>
        <p:sp>
          <p:nvSpPr>
            <p:cNvPr id="295" name="Google Shape;295;p26"/>
            <p:cNvSpPr/>
            <p:nvPr/>
          </p:nvSpPr>
          <p:spPr>
            <a:xfrm>
              <a:off x="4932662" y="2251593"/>
              <a:ext cx="811927" cy="753197"/>
            </a:xfrm>
            <a:custGeom>
              <a:avLst/>
              <a:gdLst/>
              <a:ahLst/>
              <a:cxnLst/>
              <a:rect l="l" t="t" r="r" b="b"/>
              <a:pathLst>
                <a:path w="23889" h="22161" extrusionOk="0">
                  <a:moveTo>
                    <a:pt x="278" y="0"/>
                  </a:moveTo>
                  <a:cubicBezTo>
                    <a:pt x="130" y="0"/>
                    <a:pt x="0" y="122"/>
                    <a:pt x="0" y="286"/>
                  </a:cubicBezTo>
                  <a:lnTo>
                    <a:pt x="0" y="21874"/>
                  </a:lnTo>
                  <a:cubicBezTo>
                    <a:pt x="0" y="22031"/>
                    <a:pt x="122" y="22161"/>
                    <a:pt x="278" y="22161"/>
                  </a:cubicBezTo>
                  <a:lnTo>
                    <a:pt x="23610" y="22161"/>
                  </a:lnTo>
                  <a:cubicBezTo>
                    <a:pt x="23758" y="22161"/>
                    <a:pt x="23888" y="22031"/>
                    <a:pt x="23888" y="21874"/>
                  </a:cubicBezTo>
                  <a:lnTo>
                    <a:pt x="23888" y="286"/>
                  </a:lnTo>
                  <a:cubicBezTo>
                    <a:pt x="23888" y="130"/>
                    <a:pt x="23775" y="0"/>
                    <a:pt x="23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a:off x="4968044" y="2360729"/>
              <a:ext cx="740826" cy="592436"/>
            </a:xfrm>
            <a:custGeom>
              <a:avLst/>
              <a:gdLst/>
              <a:ahLst/>
              <a:cxnLst/>
              <a:rect l="l" t="t" r="r" b="b"/>
              <a:pathLst>
                <a:path w="21797" h="17431" extrusionOk="0">
                  <a:moveTo>
                    <a:pt x="209" y="1"/>
                  </a:moveTo>
                  <a:cubicBezTo>
                    <a:pt x="96" y="1"/>
                    <a:pt x="1" y="88"/>
                    <a:pt x="1" y="209"/>
                  </a:cubicBezTo>
                  <a:lnTo>
                    <a:pt x="1" y="17222"/>
                  </a:lnTo>
                  <a:cubicBezTo>
                    <a:pt x="1" y="17335"/>
                    <a:pt x="88" y="17431"/>
                    <a:pt x="209" y="17431"/>
                  </a:cubicBezTo>
                  <a:lnTo>
                    <a:pt x="21588" y="17431"/>
                  </a:lnTo>
                  <a:cubicBezTo>
                    <a:pt x="21710" y="17431"/>
                    <a:pt x="21797" y="17335"/>
                    <a:pt x="21797" y="17222"/>
                  </a:cubicBezTo>
                  <a:lnTo>
                    <a:pt x="21797" y="209"/>
                  </a:lnTo>
                  <a:cubicBezTo>
                    <a:pt x="21797" y="105"/>
                    <a:pt x="21710" y="1"/>
                    <a:pt x="21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4981334" y="2284901"/>
              <a:ext cx="41907" cy="41941"/>
            </a:xfrm>
            <a:custGeom>
              <a:avLst/>
              <a:gdLst/>
              <a:ahLst/>
              <a:cxnLst/>
              <a:rect l="l" t="t" r="r" b="b"/>
              <a:pathLst>
                <a:path w="1233" h="1234" extrusionOk="0">
                  <a:moveTo>
                    <a:pt x="617" y="1"/>
                  </a:moveTo>
                  <a:cubicBezTo>
                    <a:pt x="278" y="1"/>
                    <a:pt x="0" y="270"/>
                    <a:pt x="0" y="617"/>
                  </a:cubicBezTo>
                  <a:cubicBezTo>
                    <a:pt x="0" y="956"/>
                    <a:pt x="269" y="1234"/>
                    <a:pt x="617" y="1234"/>
                  </a:cubicBezTo>
                  <a:cubicBezTo>
                    <a:pt x="955" y="1234"/>
                    <a:pt x="1233" y="964"/>
                    <a:pt x="1233" y="617"/>
                  </a:cubicBezTo>
                  <a:cubicBezTo>
                    <a:pt x="1233" y="279"/>
                    <a:pt x="95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5052709" y="2284901"/>
              <a:ext cx="42246" cy="41941"/>
            </a:xfrm>
            <a:custGeom>
              <a:avLst/>
              <a:gdLst/>
              <a:ahLst/>
              <a:cxnLst/>
              <a:rect l="l" t="t" r="r" b="b"/>
              <a:pathLst>
                <a:path w="1243" h="1234" extrusionOk="0">
                  <a:moveTo>
                    <a:pt x="617" y="1"/>
                  </a:moveTo>
                  <a:cubicBezTo>
                    <a:pt x="279" y="1"/>
                    <a:pt x="1" y="279"/>
                    <a:pt x="1" y="617"/>
                  </a:cubicBezTo>
                  <a:cubicBezTo>
                    <a:pt x="1" y="956"/>
                    <a:pt x="279" y="1234"/>
                    <a:pt x="617" y="1234"/>
                  </a:cubicBezTo>
                  <a:cubicBezTo>
                    <a:pt x="964" y="1234"/>
                    <a:pt x="1242" y="956"/>
                    <a:pt x="1242" y="617"/>
                  </a:cubicBezTo>
                  <a:cubicBezTo>
                    <a:pt x="1242" y="279"/>
                    <a:pt x="964"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a:off x="5124425" y="2284901"/>
              <a:ext cx="41907" cy="41941"/>
            </a:xfrm>
            <a:custGeom>
              <a:avLst/>
              <a:gdLst/>
              <a:ahLst/>
              <a:cxnLst/>
              <a:rect l="l" t="t" r="r" b="b"/>
              <a:pathLst>
                <a:path w="1233" h="1234" extrusionOk="0">
                  <a:moveTo>
                    <a:pt x="617" y="1"/>
                  </a:moveTo>
                  <a:cubicBezTo>
                    <a:pt x="278" y="1"/>
                    <a:pt x="0" y="279"/>
                    <a:pt x="0" y="617"/>
                  </a:cubicBezTo>
                  <a:cubicBezTo>
                    <a:pt x="0" y="956"/>
                    <a:pt x="278" y="1234"/>
                    <a:pt x="617" y="1234"/>
                  </a:cubicBezTo>
                  <a:cubicBezTo>
                    <a:pt x="955" y="1234"/>
                    <a:pt x="1233" y="956"/>
                    <a:pt x="1233" y="617"/>
                  </a:cubicBezTo>
                  <a:cubicBezTo>
                    <a:pt x="1233" y="279"/>
                    <a:pt x="95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300;p26"/>
          <p:cNvGrpSpPr/>
          <p:nvPr/>
        </p:nvGrpSpPr>
        <p:grpSpPr>
          <a:xfrm>
            <a:off x="2209097" y="1231279"/>
            <a:ext cx="914298" cy="753197"/>
            <a:chOff x="4810340" y="1026041"/>
            <a:chExt cx="914298" cy="753197"/>
          </a:xfrm>
        </p:grpSpPr>
        <p:sp>
          <p:nvSpPr>
            <p:cNvPr id="301" name="Google Shape;301;p26"/>
            <p:cNvSpPr/>
            <p:nvPr/>
          </p:nvSpPr>
          <p:spPr>
            <a:xfrm>
              <a:off x="4810340" y="1026041"/>
              <a:ext cx="914298" cy="753197"/>
            </a:xfrm>
            <a:custGeom>
              <a:avLst/>
              <a:gdLst/>
              <a:ahLst/>
              <a:cxnLst/>
              <a:rect l="l" t="t" r="r" b="b"/>
              <a:pathLst>
                <a:path w="26901" h="22161" extrusionOk="0">
                  <a:moveTo>
                    <a:pt x="287" y="0"/>
                  </a:moveTo>
                  <a:cubicBezTo>
                    <a:pt x="131" y="0"/>
                    <a:pt x="0" y="122"/>
                    <a:pt x="0" y="287"/>
                  </a:cubicBezTo>
                  <a:lnTo>
                    <a:pt x="0" y="21883"/>
                  </a:lnTo>
                  <a:cubicBezTo>
                    <a:pt x="0" y="22031"/>
                    <a:pt x="122" y="22161"/>
                    <a:pt x="287" y="22161"/>
                  </a:cubicBezTo>
                  <a:lnTo>
                    <a:pt x="26614" y="22161"/>
                  </a:lnTo>
                  <a:cubicBezTo>
                    <a:pt x="26770" y="22161"/>
                    <a:pt x="26901" y="22031"/>
                    <a:pt x="26901" y="21883"/>
                  </a:cubicBezTo>
                  <a:lnTo>
                    <a:pt x="26901" y="287"/>
                  </a:lnTo>
                  <a:cubicBezTo>
                    <a:pt x="26901" y="139"/>
                    <a:pt x="26779" y="0"/>
                    <a:pt x="26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4846028" y="1134906"/>
              <a:ext cx="843196" cy="592436"/>
            </a:xfrm>
            <a:custGeom>
              <a:avLst/>
              <a:gdLst/>
              <a:ahLst/>
              <a:cxnLst/>
              <a:rect l="l" t="t" r="r" b="b"/>
              <a:pathLst>
                <a:path w="24809" h="17431" extrusionOk="0">
                  <a:moveTo>
                    <a:pt x="209" y="0"/>
                  </a:moveTo>
                  <a:cubicBezTo>
                    <a:pt x="105" y="0"/>
                    <a:pt x="1" y="87"/>
                    <a:pt x="1" y="209"/>
                  </a:cubicBezTo>
                  <a:lnTo>
                    <a:pt x="1" y="17222"/>
                  </a:lnTo>
                  <a:cubicBezTo>
                    <a:pt x="1" y="17335"/>
                    <a:pt x="88" y="17430"/>
                    <a:pt x="209" y="17430"/>
                  </a:cubicBezTo>
                  <a:lnTo>
                    <a:pt x="24592" y="17430"/>
                  </a:lnTo>
                  <a:cubicBezTo>
                    <a:pt x="24713" y="17430"/>
                    <a:pt x="24800" y="17335"/>
                    <a:pt x="24809" y="17222"/>
                  </a:cubicBezTo>
                  <a:lnTo>
                    <a:pt x="24809" y="209"/>
                  </a:lnTo>
                  <a:cubicBezTo>
                    <a:pt x="24809" y="104"/>
                    <a:pt x="24722" y="0"/>
                    <a:pt x="24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4859011" y="1059350"/>
              <a:ext cx="42212" cy="42246"/>
            </a:xfrm>
            <a:custGeom>
              <a:avLst/>
              <a:gdLst/>
              <a:ahLst/>
              <a:cxnLst/>
              <a:rect l="l" t="t" r="r" b="b"/>
              <a:pathLst>
                <a:path w="1242" h="1243" extrusionOk="0">
                  <a:moveTo>
                    <a:pt x="632" y="1"/>
                  </a:moveTo>
                  <a:cubicBezTo>
                    <a:pt x="627" y="1"/>
                    <a:pt x="622" y="1"/>
                    <a:pt x="617" y="1"/>
                  </a:cubicBezTo>
                  <a:cubicBezTo>
                    <a:pt x="287" y="1"/>
                    <a:pt x="1" y="270"/>
                    <a:pt x="1" y="617"/>
                  </a:cubicBezTo>
                  <a:cubicBezTo>
                    <a:pt x="1" y="956"/>
                    <a:pt x="270" y="1242"/>
                    <a:pt x="617" y="1242"/>
                  </a:cubicBezTo>
                  <a:cubicBezTo>
                    <a:pt x="955" y="1242"/>
                    <a:pt x="1242" y="965"/>
                    <a:pt x="1242" y="617"/>
                  </a:cubicBezTo>
                  <a:cubicBezTo>
                    <a:pt x="1242" y="276"/>
                    <a:pt x="964" y="1"/>
                    <a:pt x="6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4930693" y="1059384"/>
              <a:ext cx="41941" cy="42212"/>
            </a:xfrm>
            <a:custGeom>
              <a:avLst/>
              <a:gdLst/>
              <a:ahLst/>
              <a:cxnLst/>
              <a:rect l="l" t="t" r="r" b="b"/>
              <a:pathLst>
                <a:path w="1234" h="1242" extrusionOk="0">
                  <a:moveTo>
                    <a:pt x="617" y="0"/>
                  </a:moveTo>
                  <a:cubicBezTo>
                    <a:pt x="270" y="0"/>
                    <a:pt x="1" y="278"/>
                    <a:pt x="1" y="616"/>
                  </a:cubicBezTo>
                  <a:cubicBezTo>
                    <a:pt x="1" y="964"/>
                    <a:pt x="270" y="1241"/>
                    <a:pt x="617" y="1241"/>
                  </a:cubicBezTo>
                  <a:cubicBezTo>
                    <a:pt x="956" y="1241"/>
                    <a:pt x="1234" y="964"/>
                    <a:pt x="1234" y="616"/>
                  </a:cubicBezTo>
                  <a:cubicBezTo>
                    <a:pt x="1234" y="278"/>
                    <a:pt x="956" y="0"/>
                    <a:pt x="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5002408" y="1059384"/>
              <a:ext cx="42212" cy="42212"/>
            </a:xfrm>
            <a:custGeom>
              <a:avLst/>
              <a:gdLst/>
              <a:ahLst/>
              <a:cxnLst/>
              <a:rect l="l" t="t" r="r" b="b"/>
              <a:pathLst>
                <a:path w="1242" h="1242" extrusionOk="0">
                  <a:moveTo>
                    <a:pt x="625" y="0"/>
                  </a:moveTo>
                  <a:cubicBezTo>
                    <a:pt x="278" y="0"/>
                    <a:pt x="0" y="278"/>
                    <a:pt x="0" y="616"/>
                  </a:cubicBezTo>
                  <a:cubicBezTo>
                    <a:pt x="0" y="964"/>
                    <a:pt x="278" y="1241"/>
                    <a:pt x="625" y="1241"/>
                  </a:cubicBezTo>
                  <a:cubicBezTo>
                    <a:pt x="964" y="1241"/>
                    <a:pt x="1242" y="964"/>
                    <a:pt x="1242" y="616"/>
                  </a:cubicBezTo>
                  <a:cubicBezTo>
                    <a:pt x="1242" y="278"/>
                    <a:pt x="964" y="0"/>
                    <a:pt x="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26"/>
          <p:cNvGrpSpPr/>
          <p:nvPr/>
        </p:nvGrpSpPr>
        <p:grpSpPr>
          <a:xfrm flipH="1">
            <a:off x="810978" y="3258683"/>
            <a:ext cx="508385" cy="644675"/>
            <a:chOff x="4859771" y="3053445"/>
            <a:chExt cx="508385" cy="644675"/>
          </a:xfrm>
        </p:grpSpPr>
        <p:sp>
          <p:nvSpPr>
            <p:cNvPr id="307" name="Google Shape;307;p26"/>
            <p:cNvSpPr/>
            <p:nvPr/>
          </p:nvSpPr>
          <p:spPr>
            <a:xfrm>
              <a:off x="4859771" y="3053445"/>
              <a:ext cx="508385" cy="644675"/>
            </a:xfrm>
            <a:custGeom>
              <a:avLst/>
              <a:gdLst/>
              <a:ahLst/>
              <a:cxnLst/>
              <a:rect l="l" t="t" r="r" b="b"/>
              <a:pathLst>
                <a:path w="14958" h="18968" extrusionOk="0">
                  <a:moveTo>
                    <a:pt x="1216" y="1"/>
                  </a:moveTo>
                  <a:cubicBezTo>
                    <a:pt x="548" y="1"/>
                    <a:pt x="1" y="609"/>
                    <a:pt x="1" y="1346"/>
                  </a:cubicBezTo>
                  <a:lnTo>
                    <a:pt x="1" y="17622"/>
                  </a:lnTo>
                  <a:cubicBezTo>
                    <a:pt x="1" y="18368"/>
                    <a:pt x="548" y="18967"/>
                    <a:pt x="1216" y="18967"/>
                  </a:cubicBezTo>
                  <a:lnTo>
                    <a:pt x="13742" y="18967"/>
                  </a:lnTo>
                  <a:cubicBezTo>
                    <a:pt x="14410" y="18967"/>
                    <a:pt x="14957" y="18368"/>
                    <a:pt x="14957" y="17622"/>
                  </a:cubicBezTo>
                  <a:lnTo>
                    <a:pt x="14957" y="3820"/>
                  </a:lnTo>
                  <a:lnTo>
                    <a:pt x="119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5265729" y="3053751"/>
              <a:ext cx="101827" cy="130444"/>
            </a:xfrm>
            <a:custGeom>
              <a:avLst/>
              <a:gdLst/>
              <a:ahLst/>
              <a:cxnLst/>
              <a:rect l="l" t="t" r="r" b="b"/>
              <a:pathLst>
                <a:path w="2996" h="3838" extrusionOk="0">
                  <a:moveTo>
                    <a:pt x="1" y="1"/>
                  </a:moveTo>
                  <a:lnTo>
                    <a:pt x="1" y="2856"/>
                  </a:lnTo>
                  <a:cubicBezTo>
                    <a:pt x="1" y="3395"/>
                    <a:pt x="409" y="3837"/>
                    <a:pt x="895" y="3837"/>
                  </a:cubicBezTo>
                  <a:lnTo>
                    <a:pt x="2996" y="3820"/>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4961567" y="3237560"/>
              <a:ext cx="304188" cy="26578"/>
            </a:xfrm>
            <a:custGeom>
              <a:avLst/>
              <a:gdLst/>
              <a:ahLst/>
              <a:cxnLst/>
              <a:rect l="l" t="t" r="r" b="b"/>
              <a:pathLst>
                <a:path w="8950" h="782" extrusionOk="0">
                  <a:moveTo>
                    <a:pt x="1" y="0"/>
                  </a:moveTo>
                  <a:lnTo>
                    <a:pt x="1" y="782"/>
                  </a:lnTo>
                  <a:lnTo>
                    <a:pt x="8950" y="782"/>
                  </a:lnTo>
                  <a:lnTo>
                    <a:pt x="89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4961567" y="3300099"/>
              <a:ext cx="304188" cy="26578"/>
            </a:xfrm>
            <a:custGeom>
              <a:avLst/>
              <a:gdLst/>
              <a:ahLst/>
              <a:cxnLst/>
              <a:rect l="l" t="t" r="r" b="b"/>
              <a:pathLst>
                <a:path w="8950" h="782" extrusionOk="0">
                  <a:moveTo>
                    <a:pt x="1" y="1"/>
                  </a:moveTo>
                  <a:lnTo>
                    <a:pt x="1" y="782"/>
                  </a:lnTo>
                  <a:lnTo>
                    <a:pt x="8950" y="782"/>
                  </a:lnTo>
                  <a:lnTo>
                    <a:pt x="8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4961567" y="3362943"/>
              <a:ext cx="304188" cy="26578"/>
            </a:xfrm>
            <a:custGeom>
              <a:avLst/>
              <a:gdLst/>
              <a:ahLst/>
              <a:cxnLst/>
              <a:rect l="l" t="t" r="r" b="b"/>
              <a:pathLst>
                <a:path w="8950" h="782" extrusionOk="0">
                  <a:moveTo>
                    <a:pt x="1" y="1"/>
                  </a:moveTo>
                  <a:lnTo>
                    <a:pt x="1" y="782"/>
                  </a:lnTo>
                  <a:lnTo>
                    <a:pt x="8950" y="782"/>
                  </a:lnTo>
                  <a:lnTo>
                    <a:pt x="8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4961567" y="3425482"/>
              <a:ext cx="304188" cy="26578"/>
            </a:xfrm>
            <a:custGeom>
              <a:avLst/>
              <a:gdLst/>
              <a:ahLst/>
              <a:cxnLst/>
              <a:rect l="l" t="t" r="r" b="b"/>
              <a:pathLst>
                <a:path w="8950" h="782" extrusionOk="0">
                  <a:moveTo>
                    <a:pt x="1" y="1"/>
                  </a:moveTo>
                  <a:lnTo>
                    <a:pt x="1" y="782"/>
                  </a:lnTo>
                  <a:lnTo>
                    <a:pt x="8950" y="782"/>
                  </a:lnTo>
                  <a:lnTo>
                    <a:pt x="8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4961567" y="3487748"/>
              <a:ext cx="304188" cy="26578"/>
            </a:xfrm>
            <a:custGeom>
              <a:avLst/>
              <a:gdLst/>
              <a:ahLst/>
              <a:cxnLst/>
              <a:rect l="l" t="t" r="r" b="b"/>
              <a:pathLst>
                <a:path w="8950" h="782" extrusionOk="0">
                  <a:moveTo>
                    <a:pt x="1" y="0"/>
                  </a:moveTo>
                  <a:lnTo>
                    <a:pt x="1" y="782"/>
                  </a:lnTo>
                  <a:lnTo>
                    <a:pt x="8950" y="782"/>
                  </a:lnTo>
                  <a:lnTo>
                    <a:pt x="89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 name="Google Shape;314;p26"/>
          <p:cNvSpPr/>
          <p:nvPr/>
        </p:nvSpPr>
        <p:spPr>
          <a:xfrm flipH="1">
            <a:off x="3426966" y="1763296"/>
            <a:ext cx="746128" cy="1207406"/>
          </a:xfrm>
          <a:custGeom>
            <a:avLst/>
            <a:gdLst/>
            <a:ahLst/>
            <a:cxnLst/>
            <a:rect l="l" t="t" r="r" b="b"/>
            <a:pathLst>
              <a:path w="21953" h="35525" extrusionOk="0">
                <a:moveTo>
                  <a:pt x="3235" y="31102"/>
                </a:moveTo>
                <a:cubicBezTo>
                  <a:pt x="3267" y="31102"/>
                  <a:pt x="3298" y="31108"/>
                  <a:pt x="3325" y="31121"/>
                </a:cubicBezTo>
                <a:cubicBezTo>
                  <a:pt x="3759" y="31320"/>
                  <a:pt x="3360" y="33091"/>
                  <a:pt x="3160" y="33525"/>
                </a:cubicBezTo>
                <a:cubicBezTo>
                  <a:pt x="3027" y="33847"/>
                  <a:pt x="2716" y="34031"/>
                  <a:pt x="2389" y="34031"/>
                </a:cubicBezTo>
                <a:cubicBezTo>
                  <a:pt x="2266" y="34031"/>
                  <a:pt x="2141" y="34005"/>
                  <a:pt x="2023" y="33950"/>
                </a:cubicBezTo>
                <a:cubicBezTo>
                  <a:pt x="1589" y="33742"/>
                  <a:pt x="1406" y="33230"/>
                  <a:pt x="1597" y="32796"/>
                </a:cubicBezTo>
                <a:cubicBezTo>
                  <a:pt x="1792" y="32390"/>
                  <a:pt x="2763" y="31102"/>
                  <a:pt x="3235" y="31102"/>
                </a:cubicBezTo>
                <a:close/>
                <a:moveTo>
                  <a:pt x="13908" y="0"/>
                </a:moveTo>
                <a:cubicBezTo>
                  <a:pt x="13896" y="0"/>
                  <a:pt x="13884" y="1"/>
                  <a:pt x="13871" y="2"/>
                </a:cubicBezTo>
                <a:cubicBezTo>
                  <a:pt x="11701" y="149"/>
                  <a:pt x="9774" y="1304"/>
                  <a:pt x="8880" y="3231"/>
                </a:cubicBezTo>
                <a:cubicBezTo>
                  <a:pt x="7708" y="5757"/>
                  <a:pt x="8698" y="8786"/>
                  <a:pt x="11085" y="10601"/>
                </a:cubicBezTo>
                <a:cubicBezTo>
                  <a:pt x="11233" y="10713"/>
                  <a:pt x="11276" y="10922"/>
                  <a:pt x="11189" y="11087"/>
                </a:cubicBezTo>
                <a:lnTo>
                  <a:pt x="460" y="32787"/>
                </a:lnTo>
                <a:cubicBezTo>
                  <a:pt x="0" y="33742"/>
                  <a:pt x="417" y="34888"/>
                  <a:pt x="1380" y="35348"/>
                </a:cubicBezTo>
                <a:cubicBezTo>
                  <a:pt x="1641" y="35468"/>
                  <a:pt x="1915" y="35525"/>
                  <a:pt x="2185" y="35525"/>
                </a:cubicBezTo>
                <a:cubicBezTo>
                  <a:pt x="2912" y="35525"/>
                  <a:pt x="3610" y="35111"/>
                  <a:pt x="3932" y="34402"/>
                </a:cubicBezTo>
                <a:lnTo>
                  <a:pt x="13568" y="12206"/>
                </a:lnTo>
                <a:cubicBezTo>
                  <a:pt x="13634" y="12059"/>
                  <a:pt x="13775" y="11962"/>
                  <a:pt x="13927" y="11962"/>
                </a:cubicBezTo>
                <a:cubicBezTo>
                  <a:pt x="13954" y="11962"/>
                  <a:pt x="13982" y="11965"/>
                  <a:pt x="14010" y="11972"/>
                </a:cubicBezTo>
                <a:cubicBezTo>
                  <a:pt x="14528" y="12084"/>
                  <a:pt x="15047" y="12138"/>
                  <a:pt x="15556" y="12138"/>
                </a:cubicBezTo>
                <a:cubicBezTo>
                  <a:pt x="17931" y="12138"/>
                  <a:pt x="20102" y="10953"/>
                  <a:pt x="21067" y="8873"/>
                </a:cubicBezTo>
                <a:cubicBezTo>
                  <a:pt x="21953" y="6946"/>
                  <a:pt x="21597" y="4733"/>
                  <a:pt x="20303" y="2971"/>
                </a:cubicBezTo>
                <a:cubicBezTo>
                  <a:pt x="20222" y="2861"/>
                  <a:pt x="20100" y="2806"/>
                  <a:pt x="19980" y="2806"/>
                </a:cubicBezTo>
                <a:cubicBezTo>
                  <a:pt x="19844" y="2806"/>
                  <a:pt x="19709" y="2876"/>
                  <a:pt x="19635" y="3014"/>
                </a:cubicBezTo>
                <a:lnTo>
                  <a:pt x="17977" y="6130"/>
                </a:lnTo>
                <a:cubicBezTo>
                  <a:pt x="17652" y="6730"/>
                  <a:pt x="17035" y="7073"/>
                  <a:pt x="16395" y="7073"/>
                </a:cubicBezTo>
                <a:cubicBezTo>
                  <a:pt x="16145" y="7073"/>
                  <a:pt x="15892" y="7021"/>
                  <a:pt x="15651" y="6911"/>
                </a:cubicBezTo>
                <a:lnTo>
                  <a:pt x="13897" y="6095"/>
                </a:lnTo>
                <a:cubicBezTo>
                  <a:pt x="13038" y="5696"/>
                  <a:pt x="12639" y="4698"/>
                  <a:pt x="12986" y="3821"/>
                </a:cubicBezTo>
                <a:lnTo>
                  <a:pt x="14271" y="540"/>
                </a:lnTo>
                <a:cubicBezTo>
                  <a:pt x="14379" y="282"/>
                  <a:pt x="14184" y="0"/>
                  <a:pt x="13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 name="Google Shape;315;p26"/>
          <p:cNvGrpSpPr/>
          <p:nvPr/>
        </p:nvGrpSpPr>
        <p:grpSpPr>
          <a:xfrm>
            <a:off x="3260286" y="1150727"/>
            <a:ext cx="740520" cy="478869"/>
            <a:chOff x="3932929" y="945489"/>
            <a:chExt cx="740520" cy="478869"/>
          </a:xfrm>
        </p:grpSpPr>
        <p:grpSp>
          <p:nvGrpSpPr>
            <p:cNvPr id="316" name="Google Shape;316;p26"/>
            <p:cNvGrpSpPr/>
            <p:nvPr/>
          </p:nvGrpSpPr>
          <p:grpSpPr>
            <a:xfrm>
              <a:off x="3932929" y="945489"/>
              <a:ext cx="740520" cy="123069"/>
              <a:chOff x="3932929" y="945489"/>
              <a:chExt cx="740520" cy="123069"/>
            </a:xfrm>
          </p:grpSpPr>
          <p:sp>
            <p:nvSpPr>
              <p:cNvPr id="317" name="Google Shape;317;p26"/>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26"/>
            <p:cNvGrpSpPr/>
            <p:nvPr/>
          </p:nvGrpSpPr>
          <p:grpSpPr>
            <a:xfrm>
              <a:off x="3932929" y="1123389"/>
              <a:ext cx="740520" cy="123069"/>
              <a:chOff x="3932929" y="945489"/>
              <a:chExt cx="740520" cy="123069"/>
            </a:xfrm>
          </p:grpSpPr>
          <p:sp>
            <p:nvSpPr>
              <p:cNvPr id="321" name="Google Shape;321;p26"/>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26"/>
            <p:cNvGrpSpPr/>
            <p:nvPr/>
          </p:nvGrpSpPr>
          <p:grpSpPr>
            <a:xfrm>
              <a:off x="3932929" y="1301289"/>
              <a:ext cx="740520" cy="123069"/>
              <a:chOff x="3932929" y="945489"/>
              <a:chExt cx="740520" cy="123069"/>
            </a:xfrm>
          </p:grpSpPr>
          <p:sp>
            <p:nvSpPr>
              <p:cNvPr id="325" name="Google Shape;325;p26"/>
              <p:cNvSpPr/>
              <p:nvPr/>
            </p:nvSpPr>
            <p:spPr>
              <a:xfrm>
                <a:off x="3932929" y="945489"/>
                <a:ext cx="740520" cy="123069"/>
              </a:xfrm>
              <a:custGeom>
                <a:avLst/>
                <a:gdLst/>
                <a:ahLst/>
                <a:cxnLst/>
                <a:rect l="l" t="t" r="r" b="b"/>
                <a:pathLst>
                  <a:path w="21788" h="3621" extrusionOk="0">
                    <a:moveTo>
                      <a:pt x="1814" y="1"/>
                    </a:moveTo>
                    <a:cubicBezTo>
                      <a:pt x="816" y="1"/>
                      <a:pt x="0" y="808"/>
                      <a:pt x="0" y="1815"/>
                    </a:cubicBezTo>
                    <a:cubicBezTo>
                      <a:pt x="0" y="2813"/>
                      <a:pt x="816" y="3620"/>
                      <a:pt x="1814" y="3620"/>
                    </a:cubicBezTo>
                    <a:lnTo>
                      <a:pt x="19965" y="3620"/>
                    </a:lnTo>
                    <a:cubicBezTo>
                      <a:pt x="20980" y="3620"/>
                      <a:pt x="21788" y="2813"/>
                      <a:pt x="21779" y="1815"/>
                    </a:cubicBezTo>
                    <a:cubicBezTo>
                      <a:pt x="21779" y="808"/>
                      <a:pt x="20963" y="1"/>
                      <a:pt x="199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3933200" y="945489"/>
                <a:ext cx="151380" cy="123069"/>
              </a:xfrm>
              <a:custGeom>
                <a:avLst/>
                <a:gdLst/>
                <a:ahLst/>
                <a:cxnLst/>
                <a:rect l="l" t="t" r="r" b="b"/>
                <a:pathLst>
                  <a:path w="4454" h="3621" extrusionOk="0">
                    <a:moveTo>
                      <a:pt x="1815" y="1"/>
                    </a:moveTo>
                    <a:cubicBezTo>
                      <a:pt x="817" y="1"/>
                      <a:pt x="1" y="808"/>
                      <a:pt x="1" y="1815"/>
                    </a:cubicBezTo>
                    <a:cubicBezTo>
                      <a:pt x="1" y="2813"/>
                      <a:pt x="817" y="3620"/>
                      <a:pt x="1815" y="3620"/>
                    </a:cubicBezTo>
                    <a:lnTo>
                      <a:pt x="2640" y="3620"/>
                    </a:lnTo>
                    <a:cubicBezTo>
                      <a:pt x="3638" y="3620"/>
                      <a:pt x="4454" y="2813"/>
                      <a:pt x="4454" y="1815"/>
                    </a:cubicBezTo>
                    <a:cubicBezTo>
                      <a:pt x="4454" y="808"/>
                      <a:pt x="3638" y="1"/>
                      <a:pt x="2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4125575" y="990626"/>
                <a:ext cx="470285" cy="34837"/>
              </a:xfrm>
              <a:custGeom>
                <a:avLst/>
                <a:gdLst/>
                <a:ahLst/>
                <a:cxnLst/>
                <a:rect l="l" t="t" r="r" b="b"/>
                <a:pathLst>
                  <a:path w="13837" h="1025" extrusionOk="0">
                    <a:moveTo>
                      <a:pt x="1" y="1"/>
                    </a:moveTo>
                    <a:lnTo>
                      <a:pt x="1" y="1025"/>
                    </a:lnTo>
                    <a:lnTo>
                      <a:pt x="13837" y="1025"/>
                    </a:lnTo>
                    <a:lnTo>
                      <a:pt x="13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 name="Google Shape;328;p26"/>
          <p:cNvGrpSpPr/>
          <p:nvPr/>
        </p:nvGrpSpPr>
        <p:grpSpPr>
          <a:xfrm>
            <a:off x="7959860" y="2711650"/>
            <a:ext cx="464142" cy="456816"/>
            <a:chOff x="7866393" y="2754625"/>
            <a:chExt cx="557595" cy="548201"/>
          </a:xfrm>
        </p:grpSpPr>
        <p:grpSp>
          <p:nvGrpSpPr>
            <p:cNvPr id="329" name="Google Shape;329;p26"/>
            <p:cNvGrpSpPr/>
            <p:nvPr/>
          </p:nvGrpSpPr>
          <p:grpSpPr>
            <a:xfrm>
              <a:off x="7866393" y="2754625"/>
              <a:ext cx="557595" cy="548201"/>
              <a:chOff x="4660419" y="3817357"/>
              <a:chExt cx="362947" cy="356576"/>
            </a:xfrm>
          </p:grpSpPr>
          <p:sp>
            <p:nvSpPr>
              <p:cNvPr id="330" name="Google Shape;330;p26"/>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6"/>
            <p:cNvGrpSpPr/>
            <p:nvPr/>
          </p:nvGrpSpPr>
          <p:grpSpPr>
            <a:xfrm>
              <a:off x="7918690" y="2814661"/>
              <a:ext cx="433710" cy="407958"/>
              <a:chOff x="4690600" y="3853050"/>
              <a:chExt cx="289488" cy="272132"/>
            </a:xfrm>
          </p:grpSpPr>
          <p:sp>
            <p:nvSpPr>
              <p:cNvPr id="333" name="Google Shape;333;p26"/>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 name="Google Shape;335;p26"/>
          <p:cNvGrpSpPr/>
          <p:nvPr/>
        </p:nvGrpSpPr>
        <p:grpSpPr>
          <a:xfrm>
            <a:off x="6660062" y="2711650"/>
            <a:ext cx="464611" cy="456816"/>
            <a:chOff x="6487971" y="2754625"/>
            <a:chExt cx="558159" cy="548201"/>
          </a:xfrm>
        </p:grpSpPr>
        <p:sp>
          <p:nvSpPr>
            <p:cNvPr id="336" name="Google Shape;336;p26"/>
            <p:cNvSpPr/>
            <p:nvPr/>
          </p:nvSpPr>
          <p:spPr>
            <a:xfrm>
              <a:off x="6487971" y="2754625"/>
              <a:ext cx="548251" cy="548080"/>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6726314" y="2754625"/>
              <a:ext cx="319817" cy="548201"/>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6618782" y="2980362"/>
              <a:ext cx="60492" cy="179791"/>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6594335" y="2873075"/>
              <a:ext cx="84938" cy="72989"/>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6737953" y="2980322"/>
              <a:ext cx="191906" cy="180436"/>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26"/>
          <p:cNvGrpSpPr/>
          <p:nvPr/>
        </p:nvGrpSpPr>
        <p:grpSpPr>
          <a:xfrm>
            <a:off x="7310196" y="2711650"/>
            <a:ext cx="464142" cy="456816"/>
            <a:chOff x="7177464" y="2754625"/>
            <a:chExt cx="557595" cy="548201"/>
          </a:xfrm>
        </p:grpSpPr>
        <p:sp>
          <p:nvSpPr>
            <p:cNvPr id="342" name="Google Shape;342;p26"/>
            <p:cNvSpPr/>
            <p:nvPr/>
          </p:nvSpPr>
          <p:spPr>
            <a:xfrm>
              <a:off x="7177464" y="2754625"/>
              <a:ext cx="547688" cy="548080"/>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7415242" y="2754625"/>
              <a:ext cx="319817" cy="548201"/>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7294340" y="2896371"/>
              <a:ext cx="349901" cy="288206"/>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26"/>
          <p:cNvGrpSpPr/>
          <p:nvPr/>
        </p:nvGrpSpPr>
        <p:grpSpPr>
          <a:xfrm>
            <a:off x="6010398" y="2711650"/>
            <a:ext cx="464109" cy="457185"/>
            <a:chOff x="5799043" y="2754625"/>
            <a:chExt cx="557555" cy="548644"/>
          </a:xfrm>
        </p:grpSpPr>
        <p:grpSp>
          <p:nvGrpSpPr>
            <p:cNvPr id="346" name="Google Shape;346;p26"/>
            <p:cNvGrpSpPr/>
            <p:nvPr/>
          </p:nvGrpSpPr>
          <p:grpSpPr>
            <a:xfrm>
              <a:off x="5799043" y="2754625"/>
              <a:ext cx="557555" cy="548644"/>
              <a:chOff x="3314750" y="3817357"/>
              <a:chExt cx="362920" cy="356865"/>
            </a:xfrm>
          </p:grpSpPr>
          <p:sp>
            <p:nvSpPr>
              <p:cNvPr id="347" name="Google Shape;347;p2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26"/>
            <p:cNvGrpSpPr/>
            <p:nvPr/>
          </p:nvGrpSpPr>
          <p:grpSpPr>
            <a:xfrm>
              <a:off x="5922308" y="2873396"/>
              <a:ext cx="310854" cy="311051"/>
              <a:chOff x="935197" y="1793977"/>
              <a:chExt cx="256451" cy="256430"/>
            </a:xfrm>
          </p:grpSpPr>
          <p:sp>
            <p:nvSpPr>
              <p:cNvPr id="350" name="Google Shape;350;p2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2" name="Google Shape;352;p26"/>
          <p:cNvGrpSpPr/>
          <p:nvPr/>
        </p:nvGrpSpPr>
        <p:grpSpPr>
          <a:xfrm>
            <a:off x="5360733" y="2711650"/>
            <a:ext cx="464109" cy="457185"/>
            <a:chOff x="5110114" y="2754625"/>
            <a:chExt cx="557555" cy="548644"/>
          </a:xfrm>
        </p:grpSpPr>
        <p:sp>
          <p:nvSpPr>
            <p:cNvPr id="353" name="Google Shape;353;p26"/>
            <p:cNvSpPr/>
            <p:nvPr/>
          </p:nvSpPr>
          <p:spPr>
            <a:xfrm>
              <a:off x="5110114" y="2754625"/>
              <a:ext cx="548251" cy="548080"/>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6"/>
            <p:cNvSpPr/>
            <p:nvPr/>
          </p:nvSpPr>
          <p:spPr>
            <a:xfrm>
              <a:off x="5348456" y="2754625"/>
              <a:ext cx="319213" cy="548201"/>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6"/>
            <p:cNvSpPr/>
            <p:nvPr/>
          </p:nvSpPr>
          <p:spPr>
            <a:xfrm>
              <a:off x="5205443" y="2873317"/>
              <a:ext cx="298310" cy="42995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27"/>
          <p:cNvSpPr txBox="1">
            <a:spLocks noGrp="1"/>
          </p:cNvSpPr>
          <p:nvPr>
            <p:ph type="title"/>
          </p:nvPr>
        </p:nvSpPr>
        <p:spPr>
          <a:xfrm>
            <a:off x="720000" y="331645"/>
            <a:ext cx="77040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361" name="Google Shape;361;p27"/>
          <p:cNvSpPr txBox="1">
            <a:spLocks noGrp="1"/>
          </p:cNvSpPr>
          <p:nvPr>
            <p:ph type="body" idx="1"/>
          </p:nvPr>
        </p:nvSpPr>
        <p:spPr>
          <a:xfrm>
            <a:off x="720000" y="1152475"/>
            <a:ext cx="7704000" cy="100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 </a:t>
            </a:r>
            <a:endParaRPr/>
          </a:p>
          <a:p>
            <a:pPr marL="0" lvl="0" indent="0" algn="l" rtl="0">
              <a:spcBef>
                <a:spcPts val="0"/>
              </a:spcBef>
              <a:spcAft>
                <a:spcPts val="0"/>
              </a:spcAft>
              <a:buNone/>
            </a:pPr>
            <a:endParaRPr/>
          </a:p>
          <a:p>
            <a:pPr marL="0" lvl="0" indent="0" algn="l" rtl="0">
              <a:spcBef>
                <a:spcPts val="0"/>
              </a:spcBef>
              <a:spcAft>
                <a:spcPts val="0"/>
              </a:spcAft>
              <a:buNone/>
            </a:pPr>
            <a:r>
              <a:rPr lang="en" b="1"/>
              <a:t>Vectors</a:t>
            </a:r>
            <a:endParaRPr>
              <a:highlight>
                <a:schemeClr val="lt2"/>
              </a:highlight>
            </a:endParaRPr>
          </a:p>
          <a:p>
            <a:pPr marL="457200" lvl="0" indent="-304800" algn="l" rtl="0">
              <a:spcBef>
                <a:spcPts val="0"/>
              </a:spcBef>
              <a:spcAft>
                <a:spcPts val="0"/>
              </a:spcAft>
              <a:buSzPts val="1200"/>
              <a:buFont typeface="Anaheim"/>
              <a:buChar char="●"/>
            </a:pPr>
            <a:r>
              <a:rPr lang="en" u="sng">
                <a:solidFill>
                  <a:schemeClr val="hlink"/>
                </a:solidFill>
                <a:hlinkClick r:id="rId3"/>
              </a:rPr>
              <a:t>Desktop and smartphone app development</a:t>
            </a:r>
            <a:r>
              <a:rPr lang="en"/>
              <a:t> </a:t>
            </a:r>
            <a:endParaRPr/>
          </a:p>
        </p:txBody>
      </p:sp>
      <p:grpSp>
        <p:nvGrpSpPr>
          <p:cNvPr id="362" name="Google Shape;362;p27"/>
          <p:cNvGrpSpPr/>
          <p:nvPr/>
        </p:nvGrpSpPr>
        <p:grpSpPr>
          <a:xfrm>
            <a:off x="3856540" y="3124775"/>
            <a:ext cx="861578" cy="1478781"/>
            <a:chOff x="7001393" y="2378689"/>
            <a:chExt cx="607044" cy="1041835"/>
          </a:xfrm>
        </p:grpSpPr>
        <p:sp>
          <p:nvSpPr>
            <p:cNvPr id="363" name="Google Shape;363;p27"/>
            <p:cNvSpPr/>
            <p:nvPr/>
          </p:nvSpPr>
          <p:spPr>
            <a:xfrm>
              <a:off x="7001469" y="2378689"/>
              <a:ext cx="606968" cy="1041835"/>
            </a:xfrm>
            <a:custGeom>
              <a:avLst/>
              <a:gdLst/>
              <a:ahLst/>
              <a:cxnLst/>
              <a:rect l="l" t="t" r="r" b="b"/>
              <a:pathLst>
                <a:path w="39860" h="68418" extrusionOk="0">
                  <a:moveTo>
                    <a:pt x="618" y="0"/>
                  </a:moveTo>
                  <a:cubicBezTo>
                    <a:pt x="279" y="0"/>
                    <a:pt x="1" y="278"/>
                    <a:pt x="1" y="617"/>
                  </a:cubicBezTo>
                  <a:lnTo>
                    <a:pt x="1" y="67795"/>
                  </a:lnTo>
                  <a:cubicBezTo>
                    <a:pt x="1" y="68140"/>
                    <a:pt x="279" y="68418"/>
                    <a:pt x="618" y="68418"/>
                  </a:cubicBezTo>
                  <a:lnTo>
                    <a:pt x="39243" y="68418"/>
                  </a:lnTo>
                  <a:cubicBezTo>
                    <a:pt x="39582" y="68418"/>
                    <a:pt x="39860" y="68140"/>
                    <a:pt x="39860" y="67790"/>
                  </a:cubicBezTo>
                  <a:lnTo>
                    <a:pt x="39860" y="617"/>
                  </a:lnTo>
                  <a:cubicBezTo>
                    <a:pt x="39860" y="278"/>
                    <a:pt x="39582" y="0"/>
                    <a:pt x="392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7"/>
            <p:cNvSpPr/>
            <p:nvPr/>
          </p:nvSpPr>
          <p:spPr>
            <a:xfrm>
              <a:off x="7001393" y="2451218"/>
              <a:ext cx="607044" cy="892453"/>
            </a:xfrm>
            <a:custGeom>
              <a:avLst/>
              <a:gdLst/>
              <a:ahLst/>
              <a:cxnLst/>
              <a:rect l="l" t="t" r="r" b="b"/>
              <a:pathLst>
                <a:path w="39865" h="58608" extrusionOk="0">
                  <a:moveTo>
                    <a:pt x="0" y="1"/>
                  </a:moveTo>
                  <a:lnTo>
                    <a:pt x="0" y="58608"/>
                  </a:lnTo>
                  <a:lnTo>
                    <a:pt x="39865" y="58608"/>
                  </a:lnTo>
                  <a:lnTo>
                    <a:pt x="398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7"/>
            <p:cNvSpPr/>
            <p:nvPr/>
          </p:nvSpPr>
          <p:spPr>
            <a:xfrm>
              <a:off x="7086362" y="2681016"/>
              <a:ext cx="437105" cy="437090"/>
            </a:xfrm>
            <a:custGeom>
              <a:avLst/>
              <a:gdLst/>
              <a:ahLst/>
              <a:cxnLst/>
              <a:rect l="l" t="t" r="r" b="b"/>
              <a:pathLst>
                <a:path w="28705" h="28704" extrusionOk="0">
                  <a:moveTo>
                    <a:pt x="28087" y="28704"/>
                  </a:moveTo>
                  <a:lnTo>
                    <a:pt x="618" y="28704"/>
                  </a:lnTo>
                  <a:cubicBezTo>
                    <a:pt x="279" y="28704"/>
                    <a:pt x="1" y="28426"/>
                    <a:pt x="1" y="28087"/>
                  </a:cubicBezTo>
                  <a:lnTo>
                    <a:pt x="1" y="623"/>
                  </a:lnTo>
                  <a:cubicBezTo>
                    <a:pt x="1" y="279"/>
                    <a:pt x="279" y="1"/>
                    <a:pt x="618" y="1"/>
                  </a:cubicBezTo>
                  <a:lnTo>
                    <a:pt x="28087" y="1"/>
                  </a:lnTo>
                  <a:cubicBezTo>
                    <a:pt x="28426" y="1"/>
                    <a:pt x="28704" y="279"/>
                    <a:pt x="28704" y="623"/>
                  </a:cubicBezTo>
                  <a:lnTo>
                    <a:pt x="28704" y="28087"/>
                  </a:lnTo>
                  <a:cubicBezTo>
                    <a:pt x="28704" y="28426"/>
                    <a:pt x="28426" y="28704"/>
                    <a:pt x="28087" y="287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7"/>
            <p:cNvSpPr/>
            <p:nvPr/>
          </p:nvSpPr>
          <p:spPr>
            <a:xfrm>
              <a:off x="7137572" y="2732302"/>
              <a:ext cx="334685" cy="334609"/>
            </a:xfrm>
            <a:custGeom>
              <a:avLst/>
              <a:gdLst/>
              <a:ahLst/>
              <a:cxnLst/>
              <a:rect l="l" t="t" r="r" b="b"/>
              <a:pathLst>
                <a:path w="21979" h="21974" extrusionOk="0">
                  <a:moveTo>
                    <a:pt x="10989" y="2030"/>
                  </a:moveTo>
                  <a:cubicBezTo>
                    <a:pt x="15925" y="2030"/>
                    <a:pt x="19944" y="6048"/>
                    <a:pt x="19944" y="10990"/>
                  </a:cubicBezTo>
                  <a:cubicBezTo>
                    <a:pt x="19944" y="15931"/>
                    <a:pt x="15925" y="19944"/>
                    <a:pt x="10989" y="19944"/>
                  </a:cubicBezTo>
                  <a:cubicBezTo>
                    <a:pt x="6048" y="19944"/>
                    <a:pt x="2029" y="15931"/>
                    <a:pt x="2029" y="10990"/>
                  </a:cubicBezTo>
                  <a:cubicBezTo>
                    <a:pt x="2029" y="6048"/>
                    <a:pt x="6048" y="2030"/>
                    <a:pt x="10989" y="2030"/>
                  </a:cubicBezTo>
                  <a:close/>
                  <a:moveTo>
                    <a:pt x="10989" y="1"/>
                  </a:moveTo>
                  <a:cubicBezTo>
                    <a:pt x="4931" y="1"/>
                    <a:pt x="1" y="4931"/>
                    <a:pt x="1" y="10990"/>
                  </a:cubicBezTo>
                  <a:cubicBezTo>
                    <a:pt x="1" y="17048"/>
                    <a:pt x="4931" y="21973"/>
                    <a:pt x="10989" y="21973"/>
                  </a:cubicBezTo>
                  <a:cubicBezTo>
                    <a:pt x="17048" y="21973"/>
                    <a:pt x="21978" y="17043"/>
                    <a:pt x="21973" y="10990"/>
                  </a:cubicBezTo>
                  <a:cubicBezTo>
                    <a:pt x="21973" y="4931"/>
                    <a:pt x="17048" y="1"/>
                    <a:pt x="10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7"/>
            <p:cNvSpPr/>
            <p:nvPr/>
          </p:nvSpPr>
          <p:spPr>
            <a:xfrm>
              <a:off x="7234313" y="2844209"/>
              <a:ext cx="141113" cy="119018"/>
            </a:xfrm>
            <a:custGeom>
              <a:avLst/>
              <a:gdLst/>
              <a:ahLst/>
              <a:cxnLst/>
              <a:rect l="l" t="t" r="r" b="b"/>
              <a:pathLst>
                <a:path w="9267" h="7816" extrusionOk="0">
                  <a:moveTo>
                    <a:pt x="7443" y="0"/>
                  </a:moveTo>
                  <a:lnTo>
                    <a:pt x="3619" y="4369"/>
                  </a:lnTo>
                  <a:lnTo>
                    <a:pt x="1613" y="2607"/>
                  </a:lnTo>
                  <a:lnTo>
                    <a:pt x="1" y="4430"/>
                  </a:lnTo>
                  <a:lnTo>
                    <a:pt x="3842" y="7815"/>
                  </a:lnTo>
                  <a:lnTo>
                    <a:pt x="9267" y="1606"/>
                  </a:lnTo>
                  <a:lnTo>
                    <a:pt x="7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7"/>
            <p:cNvSpPr/>
            <p:nvPr/>
          </p:nvSpPr>
          <p:spPr>
            <a:xfrm>
              <a:off x="7186407" y="2444274"/>
              <a:ext cx="237092" cy="42424"/>
            </a:xfrm>
            <a:custGeom>
              <a:avLst/>
              <a:gdLst/>
              <a:ahLst/>
              <a:cxnLst/>
              <a:rect l="l" t="t" r="r" b="b"/>
              <a:pathLst>
                <a:path w="15570" h="2786" extrusionOk="0">
                  <a:moveTo>
                    <a:pt x="1" y="1"/>
                  </a:moveTo>
                  <a:cubicBezTo>
                    <a:pt x="1" y="1535"/>
                    <a:pt x="1240" y="2786"/>
                    <a:pt x="2785" y="2786"/>
                  </a:cubicBezTo>
                  <a:lnTo>
                    <a:pt x="12774" y="2786"/>
                  </a:lnTo>
                  <a:cubicBezTo>
                    <a:pt x="14319" y="2786"/>
                    <a:pt x="15570" y="1535"/>
                    <a:pt x="15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7"/>
            <p:cNvSpPr/>
            <p:nvPr/>
          </p:nvSpPr>
          <p:spPr>
            <a:xfrm>
              <a:off x="7242871" y="2437087"/>
              <a:ext cx="124013" cy="14146"/>
            </a:xfrm>
            <a:custGeom>
              <a:avLst/>
              <a:gdLst/>
              <a:ahLst/>
              <a:cxnLst/>
              <a:rect l="l" t="t" r="r" b="b"/>
              <a:pathLst>
                <a:path w="8144" h="929" extrusionOk="0">
                  <a:moveTo>
                    <a:pt x="467" y="0"/>
                  </a:moveTo>
                  <a:cubicBezTo>
                    <a:pt x="211" y="0"/>
                    <a:pt x="0" y="206"/>
                    <a:pt x="0" y="467"/>
                  </a:cubicBezTo>
                  <a:cubicBezTo>
                    <a:pt x="0" y="723"/>
                    <a:pt x="211" y="929"/>
                    <a:pt x="467" y="929"/>
                  </a:cubicBezTo>
                  <a:lnTo>
                    <a:pt x="7676" y="929"/>
                  </a:lnTo>
                  <a:cubicBezTo>
                    <a:pt x="7937" y="929"/>
                    <a:pt x="8143" y="723"/>
                    <a:pt x="8143" y="467"/>
                  </a:cubicBezTo>
                  <a:cubicBezTo>
                    <a:pt x="8143" y="206"/>
                    <a:pt x="7937" y="0"/>
                    <a:pt x="76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 name="Google Shape;370;p27"/>
          <p:cNvGrpSpPr/>
          <p:nvPr/>
        </p:nvGrpSpPr>
        <p:grpSpPr>
          <a:xfrm>
            <a:off x="1307142" y="3124679"/>
            <a:ext cx="2275186" cy="1478776"/>
            <a:chOff x="3149671" y="3439650"/>
            <a:chExt cx="1328188" cy="856318"/>
          </a:xfrm>
        </p:grpSpPr>
        <p:sp>
          <p:nvSpPr>
            <p:cNvPr id="371" name="Google Shape;371;p27"/>
            <p:cNvSpPr/>
            <p:nvPr/>
          </p:nvSpPr>
          <p:spPr>
            <a:xfrm>
              <a:off x="3149671" y="3439650"/>
              <a:ext cx="1328188" cy="856318"/>
            </a:xfrm>
            <a:custGeom>
              <a:avLst/>
              <a:gdLst/>
              <a:ahLst/>
              <a:cxnLst/>
              <a:rect l="l" t="t" r="r" b="b"/>
              <a:pathLst>
                <a:path w="87223" h="56235" extrusionOk="0">
                  <a:moveTo>
                    <a:pt x="618" y="0"/>
                  </a:moveTo>
                  <a:cubicBezTo>
                    <a:pt x="278" y="0"/>
                    <a:pt x="1" y="278"/>
                    <a:pt x="1" y="617"/>
                  </a:cubicBezTo>
                  <a:lnTo>
                    <a:pt x="1" y="55617"/>
                  </a:lnTo>
                  <a:cubicBezTo>
                    <a:pt x="1" y="55956"/>
                    <a:pt x="278" y="56234"/>
                    <a:pt x="618" y="56234"/>
                  </a:cubicBezTo>
                  <a:lnTo>
                    <a:pt x="86605" y="56234"/>
                  </a:lnTo>
                  <a:cubicBezTo>
                    <a:pt x="86944" y="56234"/>
                    <a:pt x="87222" y="55956"/>
                    <a:pt x="87222" y="55617"/>
                  </a:cubicBezTo>
                  <a:lnTo>
                    <a:pt x="87222" y="617"/>
                  </a:lnTo>
                  <a:cubicBezTo>
                    <a:pt x="87222" y="278"/>
                    <a:pt x="86944" y="0"/>
                    <a:pt x="866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3217052" y="3507017"/>
              <a:ext cx="1193425" cy="721570"/>
            </a:xfrm>
            <a:custGeom>
              <a:avLst/>
              <a:gdLst/>
              <a:ahLst/>
              <a:cxnLst/>
              <a:rect l="l" t="t" r="r" b="b"/>
              <a:pathLst>
                <a:path w="78373" h="47386" extrusionOk="0">
                  <a:moveTo>
                    <a:pt x="0" y="1"/>
                  </a:moveTo>
                  <a:lnTo>
                    <a:pt x="0" y="47386"/>
                  </a:lnTo>
                  <a:lnTo>
                    <a:pt x="78373" y="47386"/>
                  </a:lnTo>
                  <a:lnTo>
                    <a:pt x="783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3344172" y="3603422"/>
              <a:ext cx="124180" cy="16857"/>
            </a:xfrm>
            <a:custGeom>
              <a:avLst/>
              <a:gdLst/>
              <a:ahLst/>
              <a:cxnLst/>
              <a:rect l="l" t="t" r="r" b="b"/>
              <a:pathLst>
                <a:path w="8155" h="1107" extrusionOk="0">
                  <a:moveTo>
                    <a:pt x="1" y="1"/>
                  </a:moveTo>
                  <a:lnTo>
                    <a:pt x="1" y="1107"/>
                  </a:lnTo>
                  <a:lnTo>
                    <a:pt x="8155" y="1107"/>
                  </a:lnTo>
                  <a:lnTo>
                    <a:pt x="81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3507700" y="3603422"/>
              <a:ext cx="254025" cy="16857"/>
            </a:xfrm>
            <a:custGeom>
              <a:avLst/>
              <a:gdLst/>
              <a:ahLst/>
              <a:cxnLst/>
              <a:rect l="l" t="t" r="r" b="b"/>
              <a:pathLst>
                <a:path w="16682" h="1107" extrusionOk="0">
                  <a:moveTo>
                    <a:pt x="0" y="1"/>
                  </a:moveTo>
                  <a:lnTo>
                    <a:pt x="0" y="1107"/>
                  </a:lnTo>
                  <a:lnTo>
                    <a:pt x="16681" y="1107"/>
                  </a:lnTo>
                  <a:lnTo>
                    <a:pt x="166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3396904" y="3671306"/>
              <a:ext cx="124104" cy="16857"/>
            </a:xfrm>
            <a:custGeom>
              <a:avLst/>
              <a:gdLst/>
              <a:ahLst/>
              <a:cxnLst/>
              <a:rect l="l" t="t" r="r" b="b"/>
              <a:pathLst>
                <a:path w="8150" h="1107" extrusionOk="0">
                  <a:moveTo>
                    <a:pt x="1" y="0"/>
                  </a:moveTo>
                  <a:lnTo>
                    <a:pt x="1" y="1106"/>
                  </a:lnTo>
                  <a:lnTo>
                    <a:pt x="8149" y="1106"/>
                  </a:lnTo>
                  <a:lnTo>
                    <a:pt x="8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a:off x="3560341" y="3671306"/>
              <a:ext cx="725895" cy="16857"/>
            </a:xfrm>
            <a:custGeom>
              <a:avLst/>
              <a:gdLst/>
              <a:ahLst/>
              <a:cxnLst/>
              <a:rect l="l" t="t" r="r" b="b"/>
              <a:pathLst>
                <a:path w="47670" h="1107" extrusionOk="0">
                  <a:moveTo>
                    <a:pt x="1" y="0"/>
                  </a:moveTo>
                  <a:lnTo>
                    <a:pt x="1" y="1106"/>
                  </a:lnTo>
                  <a:lnTo>
                    <a:pt x="47669" y="1106"/>
                  </a:lnTo>
                  <a:lnTo>
                    <a:pt x="476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a:off x="3396904" y="3734363"/>
              <a:ext cx="124104" cy="16857"/>
            </a:xfrm>
            <a:custGeom>
              <a:avLst/>
              <a:gdLst/>
              <a:ahLst/>
              <a:cxnLst/>
              <a:rect l="l" t="t" r="r" b="b"/>
              <a:pathLst>
                <a:path w="8150" h="1107" extrusionOk="0">
                  <a:moveTo>
                    <a:pt x="1" y="0"/>
                  </a:moveTo>
                  <a:lnTo>
                    <a:pt x="1" y="1106"/>
                  </a:lnTo>
                  <a:lnTo>
                    <a:pt x="8149" y="1106"/>
                  </a:lnTo>
                  <a:lnTo>
                    <a:pt x="8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3560341" y="3734363"/>
              <a:ext cx="725895" cy="16857"/>
            </a:xfrm>
            <a:custGeom>
              <a:avLst/>
              <a:gdLst/>
              <a:ahLst/>
              <a:cxnLst/>
              <a:rect l="l" t="t" r="r" b="b"/>
              <a:pathLst>
                <a:path w="47670" h="1107" extrusionOk="0">
                  <a:moveTo>
                    <a:pt x="1" y="0"/>
                  </a:moveTo>
                  <a:lnTo>
                    <a:pt x="1" y="1106"/>
                  </a:lnTo>
                  <a:lnTo>
                    <a:pt x="47669" y="1106"/>
                  </a:lnTo>
                  <a:lnTo>
                    <a:pt x="476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3396904" y="3797420"/>
              <a:ext cx="124104" cy="16857"/>
            </a:xfrm>
            <a:custGeom>
              <a:avLst/>
              <a:gdLst/>
              <a:ahLst/>
              <a:cxnLst/>
              <a:rect l="l" t="t" r="r" b="b"/>
              <a:pathLst>
                <a:path w="8150" h="1107" extrusionOk="0">
                  <a:moveTo>
                    <a:pt x="1" y="0"/>
                  </a:moveTo>
                  <a:lnTo>
                    <a:pt x="1" y="1106"/>
                  </a:lnTo>
                  <a:lnTo>
                    <a:pt x="8149" y="1106"/>
                  </a:lnTo>
                  <a:lnTo>
                    <a:pt x="8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7"/>
            <p:cNvSpPr/>
            <p:nvPr/>
          </p:nvSpPr>
          <p:spPr>
            <a:xfrm>
              <a:off x="3560341" y="3797420"/>
              <a:ext cx="725895" cy="16857"/>
            </a:xfrm>
            <a:custGeom>
              <a:avLst/>
              <a:gdLst/>
              <a:ahLst/>
              <a:cxnLst/>
              <a:rect l="l" t="t" r="r" b="b"/>
              <a:pathLst>
                <a:path w="47670" h="1107" extrusionOk="0">
                  <a:moveTo>
                    <a:pt x="1" y="0"/>
                  </a:moveTo>
                  <a:lnTo>
                    <a:pt x="1" y="1106"/>
                  </a:lnTo>
                  <a:lnTo>
                    <a:pt x="47669" y="1106"/>
                  </a:lnTo>
                  <a:lnTo>
                    <a:pt x="476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a:off x="3396904" y="3860477"/>
              <a:ext cx="124104" cy="16857"/>
            </a:xfrm>
            <a:custGeom>
              <a:avLst/>
              <a:gdLst/>
              <a:ahLst/>
              <a:cxnLst/>
              <a:rect l="l" t="t" r="r" b="b"/>
              <a:pathLst>
                <a:path w="8150" h="1107" extrusionOk="0">
                  <a:moveTo>
                    <a:pt x="1" y="0"/>
                  </a:moveTo>
                  <a:lnTo>
                    <a:pt x="1" y="1106"/>
                  </a:lnTo>
                  <a:lnTo>
                    <a:pt x="8149" y="1106"/>
                  </a:lnTo>
                  <a:lnTo>
                    <a:pt x="8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3344172" y="3927250"/>
              <a:ext cx="124180" cy="16857"/>
            </a:xfrm>
            <a:custGeom>
              <a:avLst/>
              <a:gdLst/>
              <a:ahLst/>
              <a:cxnLst/>
              <a:rect l="l" t="t" r="r" b="b"/>
              <a:pathLst>
                <a:path w="8155" h="1107" extrusionOk="0">
                  <a:moveTo>
                    <a:pt x="1" y="1"/>
                  </a:moveTo>
                  <a:lnTo>
                    <a:pt x="1" y="1107"/>
                  </a:lnTo>
                  <a:lnTo>
                    <a:pt x="8155" y="1107"/>
                  </a:lnTo>
                  <a:lnTo>
                    <a:pt x="81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3507700" y="3927250"/>
              <a:ext cx="254025" cy="16857"/>
            </a:xfrm>
            <a:custGeom>
              <a:avLst/>
              <a:gdLst/>
              <a:ahLst/>
              <a:cxnLst/>
              <a:rect l="l" t="t" r="r" b="b"/>
              <a:pathLst>
                <a:path w="16682" h="1107" extrusionOk="0">
                  <a:moveTo>
                    <a:pt x="0" y="1"/>
                  </a:moveTo>
                  <a:lnTo>
                    <a:pt x="0" y="1107"/>
                  </a:lnTo>
                  <a:lnTo>
                    <a:pt x="16681" y="1107"/>
                  </a:lnTo>
                  <a:lnTo>
                    <a:pt x="166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3560341" y="3995134"/>
              <a:ext cx="468078" cy="16857"/>
            </a:xfrm>
            <a:custGeom>
              <a:avLst/>
              <a:gdLst/>
              <a:ahLst/>
              <a:cxnLst/>
              <a:rect l="l" t="t" r="r" b="b"/>
              <a:pathLst>
                <a:path w="30739" h="1107" extrusionOk="0">
                  <a:moveTo>
                    <a:pt x="1" y="1"/>
                  </a:moveTo>
                  <a:lnTo>
                    <a:pt x="1" y="1107"/>
                  </a:lnTo>
                  <a:lnTo>
                    <a:pt x="30738" y="1107"/>
                  </a:lnTo>
                  <a:lnTo>
                    <a:pt x="30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3560341" y="4058359"/>
              <a:ext cx="468078" cy="16857"/>
            </a:xfrm>
            <a:custGeom>
              <a:avLst/>
              <a:gdLst/>
              <a:ahLst/>
              <a:cxnLst/>
              <a:rect l="l" t="t" r="r" b="b"/>
              <a:pathLst>
                <a:path w="30739" h="1107" extrusionOk="0">
                  <a:moveTo>
                    <a:pt x="1" y="1"/>
                  </a:moveTo>
                  <a:lnTo>
                    <a:pt x="1" y="1107"/>
                  </a:lnTo>
                  <a:lnTo>
                    <a:pt x="30738" y="1107"/>
                  </a:lnTo>
                  <a:lnTo>
                    <a:pt x="30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3479849" y="4058359"/>
              <a:ext cx="41160" cy="16857"/>
            </a:xfrm>
            <a:custGeom>
              <a:avLst/>
              <a:gdLst/>
              <a:ahLst/>
              <a:cxnLst/>
              <a:rect l="l" t="t" r="r" b="b"/>
              <a:pathLst>
                <a:path w="2703" h="1107" extrusionOk="0">
                  <a:moveTo>
                    <a:pt x="1" y="1"/>
                  </a:moveTo>
                  <a:lnTo>
                    <a:pt x="1" y="1107"/>
                  </a:lnTo>
                  <a:lnTo>
                    <a:pt x="2702" y="1107"/>
                  </a:lnTo>
                  <a:lnTo>
                    <a:pt x="27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7"/>
            <p:cNvSpPr/>
            <p:nvPr/>
          </p:nvSpPr>
          <p:spPr>
            <a:xfrm>
              <a:off x="3396904" y="4121416"/>
              <a:ext cx="124104" cy="16781"/>
            </a:xfrm>
            <a:custGeom>
              <a:avLst/>
              <a:gdLst/>
              <a:ahLst/>
              <a:cxnLst/>
              <a:rect l="l" t="t" r="r" b="b"/>
              <a:pathLst>
                <a:path w="8150" h="1102" extrusionOk="0">
                  <a:moveTo>
                    <a:pt x="1" y="1"/>
                  </a:moveTo>
                  <a:lnTo>
                    <a:pt x="1" y="1101"/>
                  </a:lnTo>
                  <a:lnTo>
                    <a:pt x="8149" y="1101"/>
                  </a:lnTo>
                  <a:lnTo>
                    <a:pt x="81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7"/>
            <p:cNvSpPr/>
            <p:nvPr/>
          </p:nvSpPr>
          <p:spPr>
            <a:xfrm>
              <a:off x="3560341" y="4121416"/>
              <a:ext cx="468078" cy="16781"/>
            </a:xfrm>
            <a:custGeom>
              <a:avLst/>
              <a:gdLst/>
              <a:ahLst/>
              <a:cxnLst/>
              <a:rect l="l" t="t" r="r" b="b"/>
              <a:pathLst>
                <a:path w="30739" h="1102" extrusionOk="0">
                  <a:moveTo>
                    <a:pt x="1" y="1"/>
                  </a:moveTo>
                  <a:lnTo>
                    <a:pt x="1" y="1101"/>
                  </a:lnTo>
                  <a:lnTo>
                    <a:pt x="30738" y="1101"/>
                  </a:lnTo>
                  <a:lnTo>
                    <a:pt x="30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7"/>
            <p:cNvSpPr/>
            <p:nvPr/>
          </p:nvSpPr>
          <p:spPr>
            <a:xfrm>
              <a:off x="4062179" y="3995134"/>
              <a:ext cx="229387" cy="16857"/>
            </a:xfrm>
            <a:custGeom>
              <a:avLst/>
              <a:gdLst/>
              <a:ahLst/>
              <a:cxnLst/>
              <a:rect l="l" t="t" r="r" b="b"/>
              <a:pathLst>
                <a:path w="15064" h="1107" extrusionOk="0">
                  <a:moveTo>
                    <a:pt x="0" y="1"/>
                  </a:moveTo>
                  <a:lnTo>
                    <a:pt x="0" y="1107"/>
                  </a:lnTo>
                  <a:lnTo>
                    <a:pt x="15063" y="1107"/>
                  </a:lnTo>
                  <a:lnTo>
                    <a:pt x="150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7"/>
            <p:cNvSpPr/>
            <p:nvPr/>
          </p:nvSpPr>
          <p:spPr>
            <a:xfrm>
              <a:off x="4062179" y="4058359"/>
              <a:ext cx="229387" cy="16857"/>
            </a:xfrm>
            <a:custGeom>
              <a:avLst/>
              <a:gdLst/>
              <a:ahLst/>
              <a:cxnLst/>
              <a:rect l="l" t="t" r="r" b="b"/>
              <a:pathLst>
                <a:path w="15064" h="1107" extrusionOk="0">
                  <a:moveTo>
                    <a:pt x="0" y="1"/>
                  </a:moveTo>
                  <a:lnTo>
                    <a:pt x="0" y="1107"/>
                  </a:lnTo>
                  <a:lnTo>
                    <a:pt x="15063" y="1107"/>
                  </a:lnTo>
                  <a:lnTo>
                    <a:pt x="150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7"/>
            <p:cNvSpPr/>
            <p:nvPr/>
          </p:nvSpPr>
          <p:spPr>
            <a:xfrm>
              <a:off x="4062179" y="4121416"/>
              <a:ext cx="229387" cy="16781"/>
            </a:xfrm>
            <a:custGeom>
              <a:avLst/>
              <a:gdLst/>
              <a:ahLst/>
              <a:cxnLst/>
              <a:rect l="l" t="t" r="r" b="b"/>
              <a:pathLst>
                <a:path w="15064" h="1102" extrusionOk="0">
                  <a:moveTo>
                    <a:pt x="0" y="1"/>
                  </a:moveTo>
                  <a:lnTo>
                    <a:pt x="0" y="1101"/>
                  </a:lnTo>
                  <a:lnTo>
                    <a:pt x="15063" y="1101"/>
                  </a:lnTo>
                  <a:lnTo>
                    <a:pt x="150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7"/>
            <p:cNvSpPr/>
            <p:nvPr/>
          </p:nvSpPr>
          <p:spPr>
            <a:xfrm>
              <a:off x="3560341" y="3860477"/>
              <a:ext cx="725895" cy="16857"/>
            </a:xfrm>
            <a:custGeom>
              <a:avLst/>
              <a:gdLst/>
              <a:ahLst/>
              <a:cxnLst/>
              <a:rect l="l" t="t" r="r" b="b"/>
              <a:pathLst>
                <a:path w="47670" h="1107" extrusionOk="0">
                  <a:moveTo>
                    <a:pt x="1" y="0"/>
                  </a:moveTo>
                  <a:lnTo>
                    <a:pt x="1" y="1106"/>
                  </a:lnTo>
                  <a:lnTo>
                    <a:pt x="47669" y="1106"/>
                  </a:lnTo>
                  <a:lnTo>
                    <a:pt x="476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27"/>
          <p:cNvGrpSpPr/>
          <p:nvPr/>
        </p:nvGrpSpPr>
        <p:grpSpPr>
          <a:xfrm>
            <a:off x="2158940" y="2386568"/>
            <a:ext cx="584285" cy="584233"/>
            <a:chOff x="3972793" y="2362518"/>
            <a:chExt cx="519364" cy="519364"/>
          </a:xfrm>
        </p:grpSpPr>
        <p:sp>
          <p:nvSpPr>
            <p:cNvPr id="394" name="Google Shape;394;p27"/>
            <p:cNvSpPr/>
            <p:nvPr/>
          </p:nvSpPr>
          <p:spPr>
            <a:xfrm>
              <a:off x="3972793" y="2362518"/>
              <a:ext cx="519364" cy="519364"/>
            </a:xfrm>
            <a:custGeom>
              <a:avLst/>
              <a:gdLst/>
              <a:ahLst/>
              <a:cxnLst/>
              <a:rect l="l" t="t" r="r" b="b"/>
              <a:pathLst>
                <a:path w="34107" h="34107" extrusionOk="0">
                  <a:moveTo>
                    <a:pt x="618" y="1"/>
                  </a:moveTo>
                  <a:cubicBezTo>
                    <a:pt x="278" y="1"/>
                    <a:pt x="1" y="278"/>
                    <a:pt x="1" y="617"/>
                  </a:cubicBezTo>
                  <a:lnTo>
                    <a:pt x="1" y="33490"/>
                  </a:lnTo>
                  <a:cubicBezTo>
                    <a:pt x="1" y="33829"/>
                    <a:pt x="278" y="34107"/>
                    <a:pt x="618" y="34107"/>
                  </a:cubicBezTo>
                  <a:lnTo>
                    <a:pt x="33490" y="34107"/>
                  </a:lnTo>
                  <a:cubicBezTo>
                    <a:pt x="33829" y="34107"/>
                    <a:pt x="34107" y="33829"/>
                    <a:pt x="34107" y="33490"/>
                  </a:cubicBezTo>
                  <a:lnTo>
                    <a:pt x="34107" y="617"/>
                  </a:lnTo>
                  <a:cubicBezTo>
                    <a:pt x="34107" y="278"/>
                    <a:pt x="33829" y="1"/>
                    <a:pt x="334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7"/>
            <p:cNvSpPr/>
            <p:nvPr/>
          </p:nvSpPr>
          <p:spPr>
            <a:xfrm>
              <a:off x="4075046" y="2462060"/>
              <a:ext cx="314783" cy="320036"/>
            </a:xfrm>
            <a:custGeom>
              <a:avLst/>
              <a:gdLst/>
              <a:ahLst/>
              <a:cxnLst/>
              <a:rect l="l" t="t" r="r" b="b"/>
              <a:pathLst>
                <a:path w="20672" h="21017" extrusionOk="0">
                  <a:moveTo>
                    <a:pt x="10330" y="5760"/>
                  </a:moveTo>
                  <a:cubicBezTo>
                    <a:pt x="11973" y="5760"/>
                    <a:pt x="13572" y="6611"/>
                    <a:pt x="14452" y="8132"/>
                  </a:cubicBezTo>
                  <a:cubicBezTo>
                    <a:pt x="14696" y="8549"/>
                    <a:pt x="14863" y="8988"/>
                    <a:pt x="14969" y="9433"/>
                  </a:cubicBezTo>
                  <a:lnTo>
                    <a:pt x="14991" y="9516"/>
                  </a:lnTo>
                  <a:cubicBezTo>
                    <a:pt x="15008" y="9627"/>
                    <a:pt x="15030" y="9738"/>
                    <a:pt x="15047" y="9855"/>
                  </a:cubicBezTo>
                  <a:cubicBezTo>
                    <a:pt x="15052" y="9911"/>
                    <a:pt x="15058" y="9961"/>
                    <a:pt x="15063" y="10016"/>
                  </a:cubicBezTo>
                  <a:lnTo>
                    <a:pt x="15085" y="10289"/>
                  </a:lnTo>
                  <a:cubicBezTo>
                    <a:pt x="15085" y="10355"/>
                    <a:pt x="15091" y="10433"/>
                    <a:pt x="15091" y="10505"/>
                  </a:cubicBezTo>
                  <a:cubicBezTo>
                    <a:pt x="15091" y="10572"/>
                    <a:pt x="15091" y="10650"/>
                    <a:pt x="15085" y="10717"/>
                  </a:cubicBezTo>
                  <a:lnTo>
                    <a:pt x="15063" y="10989"/>
                  </a:lnTo>
                  <a:cubicBezTo>
                    <a:pt x="15058" y="11045"/>
                    <a:pt x="15052" y="11095"/>
                    <a:pt x="15047" y="11150"/>
                  </a:cubicBezTo>
                  <a:cubicBezTo>
                    <a:pt x="15030" y="11261"/>
                    <a:pt x="15008" y="11373"/>
                    <a:pt x="14991" y="11484"/>
                  </a:cubicBezTo>
                  <a:lnTo>
                    <a:pt x="14969" y="11567"/>
                  </a:lnTo>
                  <a:cubicBezTo>
                    <a:pt x="14863" y="12012"/>
                    <a:pt x="14696" y="12451"/>
                    <a:pt x="14452" y="12868"/>
                  </a:cubicBezTo>
                  <a:cubicBezTo>
                    <a:pt x="14196" y="13296"/>
                    <a:pt x="13901" y="13657"/>
                    <a:pt x="13574" y="13974"/>
                  </a:cubicBezTo>
                  <a:cubicBezTo>
                    <a:pt x="13551" y="13991"/>
                    <a:pt x="13529" y="14013"/>
                    <a:pt x="13507" y="14029"/>
                  </a:cubicBezTo>
                  <a:cubicBezTo>
                    <a:pt x="13423" y="14102"/>
                    <a:pt x="13335" y="14180"/>
                    <a:pt x="13246" y="14252"/>
                  </a:cubicBezTo>
                  <a:cubicBezTo>
                    <a:pt x="13201" y="14285"/>
                    <a:pt x="13162" y="14313"/>
                    <a:pt x="13118" y="14346"/>
                  </a:cubicBezTo>
                  <a:cubicBezTo>
                    <a:pt x="13046" y="14402"/>
                    <a:pt x="12973" y="14452"/>
                    <a:pt x="12895" y="14496"/>
                  </a:cubicBezTo>
                  <a:cubicBezTo>
                    <a:pt x="12834" y="14541"/>
                    <a:pt x="12773" y="14574"/>
                    <a:pt x="12706" y="14613"/>
                  </a:cubicBezTo>
                  <a:lnTo>
                    <a:pt x="12523" y="14713"/>
                  </a:lnTo>
                  <a:cubicBezTo>
                    <a:pt x="12440" y="14758"/>
                    <a:pt x="12362" y="14796"/>
                    <a:pt x="12278" y="14835"/>
                  </a:cubicBezTo>
                  <a:lnTo>
                    <a:pt x="12134" y="14897"/>
                  </a:lnTo>
                  <a:cubicBezTo>
                    <a:pt x="12028" y="14935"/>
                    <a:pt x="11917" y="14980"/>
                    <a:pt x="11812" y="15013"/>
                  </a:cubicBezTo>
                  <a:cubicBezTo>
                    <a:pt x="11784" y="15019"/>
                    <a:pt x="11756" y="15035"/>
                    <a:pt x="11728" y="15041"/>
                  </a:cubicBezTo>
                  <a:cubicBezTo>
                    <a:pt x="11295" y="15174"/>
                    <a:pt x="10833" y="15241"/>
                    <a:pt x="10355" y="15241"/>
                  </a:cubicBezTo>
                  <a:cubicBezTo>
                    <a:pt x="7726" y="15241"/>
                    <a:pt x="5603" y="13118"/>
                    <a:pt x="5603" y="10489"/>
                  </a:cubicBezTo>
                  <a:cubicBezTo>
                    <a:pt x="5603" y="9844"/>
                    <a:pt x="5736" y="9233"/>
                    <a:pt x="5964" y="8677"/>
                  </a:cubicBezTo>
                  <a:cubicBezTo>
                    <a:pt x="5975" y="8649"/>
                    <a:pt x="5981" y="8621"/>
                    <a:pt x="5998" y="8599"/>
                  </a:cubicBezTo>
                  <a:cubicBezTo>
                    <a:pt x="6036" y="8504"/>
                    <a:pt x="6086" y="8404"/>
                    <a:pt x="6136" y="8310"/>
                  </a:cubicBezTo>
                  <a:cubicBezTo>
                    <a:pt x="6170" y="8243"/>
                    <a:pt x="6198" y="8188"/>
                    <a:pt x="6237" y="8126"/>
                  </a:cubicBezTo>
                  <a:cubicBezTo>
                    <a:pt x="6270" y="8071"/>
                    <a:pt x="6303" y="8010"/>
                    <a:pt x="6337" y="7954"/>
                  </a:cubicBezTo>
                  <a:cubicBezTo>
                    <a:pt x="6392" y="7865"/>
                    <a:pt x="6459" y="7771"/>
                    <a:pt x="6520" y="7687"/>
                  </a:cubicBezTo>
                  <a:cubicBezTo>
                    <a:pt x="6531" y="7671"/>
                    <a:pt x="6553" y="7643"/>
                    <a:pt x="6570" y="7621"/>
                  </a:cubicBezTo>
                  <a:cubicBezTo>
                    <a:pt x="6937" y="7143"/>
                    <a:pt x="7404" y="6726"/>
                    <a:pt x="7960" y="6398"/>
                  </a:cubicBezTo>
                  <a:cubicBezTo>
                    <a:pt x="8707" y="5966"/>
                    <a:pt x="9524" y="5760"/>
                    <a:pt x="10330" y="5760"/>
                  </a:cubicBezTo>
                  <a:close/>
                  <a:moveTo>
                    <a:pt x="7876" y="0"/>
                  </a:moveTo>
                  <a:lnTo>
                    <a:pt x="7876" y="3029"/>
                  </a:lnTo>
                  <a:cubicBezTo>
                    <a:pt x="7415" y="3180"/>
                    <a:pt x="6970" y="3374"/>
                    <a:pt x="6553" y="3608"/>
                  </a:cubicBezTo>
                  <a:lnTo>
                    <a:pt x="6409" y="3691"/>
                  </a:lnTo>
                  <a:lnTo>
                    <a:pt x="6264" y="3774"/>
                  </a:lnTo>
                  <a:cubicBezTo>
                    <a:pt x="5853" y="4024"/>
                    <a:pt x="5464" y="4308"/>
                    <a:pt x="5103" y="4625"/>
                  </a:cubicBezTo>
                  <a:lnTo>
                    <a:pt x="2468" y="3118"/>
                  </a:lnTo>
                  <a:lnTo>
                    <a:pt x="0" y="7393"/>
                  </a:lnTo>
                  <a:lnTo>
                    <a:pt x="2624" y="8905"/>
                  </a:lnTo>
                  <a:cubicBezTo>
                    <a:pt x="2524" y="9377"/>
                    <a:pt x="2468" y="9861"/>
                    <a:pt x="2462" y="10339"/>
                  </a:cubicBezTo>
                  <a:lnTo>
                    <a:pt x="2462" y="10511"/>
                  </a:lnTo>
                  <a:lnTo>
                    <a:pt x="2462" y="10678"/>
                  </a:lnTo>
                  <a:cubicBezTo>
                    <a:pt x="2468" y="11156"/>
                    <a:pt x="2524" y="11639"/>
                    <a:pt x="2624" y="12112"/>
                  </a:cubicBezTo>
                  <a:lnTo>
                    <a:pt x="0" y="13624"/>
                  </a:lnTo>
                  <a:lnTo>
                    <a:pt x="2468" y="17898"/>
                  </a:lnTo>
                  <a:lnTo>
                    <a:pt x="5086" y="16381"/>
                  </a:lnTo>
                  <a:cubicBezTo>
                    <a:pt x="5903" y="17114"/>
                    <a:pt x="6853" y="17648"/>
                    <a:pt x="7865" y="17981"/>
                  </a:cubicBezTo>
                  <a:lnTo>
                    <a:pt x="7865" y="21016"/>
                  </a:lnTo>
                  <a:lnTo>
                    <a:pt x="12801" y="21016"/>
                  </a:lnTo>
                  <a:lnTo>
                    <a:pt x="12801" y="17976"/>
                  </a:lnTo>
                  <a:cubicBezTo>
                    <a:pt x="13296" y="17809"/>
                    <a:pt x="13774" y="17592"/>
                    <a:pt x="14246" y="17320"/>
                  </a:cubicBezTo>
                  <a:cubicBezTo>
                    <a:pt x="14724" y="17042"/>
                    <a:pt x="15163" y="16725"/>
                    <a:pt x="15558" y="16370"/>
                  </a:cubicBezTo>
                  <a:lnTo>
                    <a:pt x="18198" y="17898"/>
                  </a:lnTo>
                  <a:lnTo>
                    <a:pt x="20666" y="13624"/>
                  </a:lnTo>
                  <a:lnTo>
                    <a:pt x="18026" y="12095"/>
                  </a:lnTo>
                  <a:cubicBezTo>
                    <a:pt x="18137" y="11584"/>
                    <a:pt x="18198" y="11045"/>
                    <a:pt x="18198" y="10489"/>
                  </a:cubicBezTo>
                  <a:cubicBezTo>
                    <a:pt x="18198" y="9950"/>
                    <a:pt x="18143" y="9427"/>
                    <a:pt x="18037" y="8916"/>
                  </a:cubicBezTo>
                  <a:lnTo>
                    <a:pt x="20672" y="7393"/>
                  </a:lnTo>
                  <a:lnTo>
                    <a:pt x="18204" y="3118"/>
                  </a:lnTo>
                  <a:lnTo>
                    <a:pt x="15580" y="4636"/>
                  </a:lnTo>
                  <a:cubicBezTo>
                    <a:pt x="14785" y="3919"/>
                    <a:pt x="13840" y="3369"/>
                    <a:pt x="12806" y="3029"/>
                  </a:cubicBezTo>
                  <a:lnTo>
                    <a:pt x="128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27"/>
          <p:cNvGrpSpPr/>
          <p:nvPr/>
        </p:nvGrpSpPr>
        <p:grpSpPr>
          <a:xfrm>
            <a:off x="3863006" y="2386660"/>
            <a:ext cx="861566" cy="584252"/>
            <a:chOff x="5411335" y="2460278"/>
            <a:chExt cx="654189" cy="451998"/>
          </a:xfrm>
        </p:grpSpPr>
        <p:sp>
          <p:nvSpPr>
            <p:cNvPr id="397" name="Google Shape;397;p27"/>
            <p:cNvSpPr/>
            <p:nvPr/>
          </p:nvSpPr>
          <p:spPr>
            <a:xfrm>
              <a:off x="5411335" y="2460278"/>
              <a:ext cx="654189" cy="451998"/>
            </a:xfrm>
            <a:custGeom>
              <a:avLst/>
              <a:gdLst/>
              <a:ahLst/>
              <a:cxnLst/>
              <a:rect l="l" t="t" r="r" b="b"/>
              <a:pathLst>
                <a:path w="42961" h="29683" extrusionOk="0">
                  <a:moveTo>
                    <a:pt x="617" y="0"/>
                  </a:moveTo>
                  <a:cubicBezTo>
                    <a:pt x="278" y="0"/>
                    <a:pt x="0" y="278"/>
                    <a:pt x="0" y="617"/>
                  </a:cubicBezTo>
                  <a:lnTo>
                    <a:pt x="0" y="29060"/>
                  </a:lnTo>
                  <a:cubicBezTo>
                    <a:pt x="0" y="29404"/>
                    <a:pt x="278" y="29682"/>
                    <a:pt x="617" y="29682"/>
                  </a:cubicBezTo>
                  <a:lnTo>
                    <a:pt x="42338" y="29682"/>
                  </a:lnTo>
                  <a:cubicBezTo>
                    <a:pt x="42683" y="29682"/>
                    <a:pt x="42961" y="29404"/>
                    <a:pt x="42961" y="29060"/>
                  </a:cubicBezTo>
                  <a:lnTo>
                    <a:pt x="42961" y="617"/>
                  </a:lnTo>
                  <a:cubicBezTo>
                    <a:pt x="42961" y="278"/>
                    <a:pt x="42683" y="0"/>
                    <a:pt x="42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7"/>
            <p:cNvSpPr/>
            <p:nvPr/>
          </p:nvSpPr>
          <p:spPr>
            <a:xfrm>
              <a:off x="5520684" y="2579708"/>
              <a:ext cx="123084" cy="213139"/>
            </a:xfrm>
            <a:custGeom>
              <a:avLst/>
              <a:gdLst/>
              <a:ahLst/>
              <a:cxnLst/>
              <a:rect l="l" t="t" r="r" b="b"/>
              <a:pathLst>
                <a:path w="8083" h="13997" extrusionOk="0">
                  <a:moveTo>
                    <a:pt x="8083" y="0"/>
                  </a:moveTo>
                  <a:lnTo>
                    <a:pt x="1" y="6998"/>
                  </a:lnTo>
                  <a:lnTo>
                    <a:pt x="8083" y="13996"/>
                  </a:lnTo>
                  <a:lnTo>
                    <a:pt x="8083" y="10205"/>
                  </a:lnTo>
                  <a:lnTo>
                    <a:pt x="4381" y="6998"/>
                  </a:lnTo>
                  <a:lnTo>
                    <a:pt x="8083" y="3791"/>
                  </a:lnTo>
                  <a:lnTo>
                    <a:pt x="8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7"/>
            <p:cNvSpPr/>
            <p:nvPr/>
          </p:nvSpPr>
          <p:spPr>
            <a:xfrm>
              <a:off x="5833015" y="2579708"/>
              <a:ext cx="123069" cy="213139"/>
            </a:xfrm>
            <a:custGeom>
              <a:avLst/>
              <a:gdLst/>
              <a:ahLst/>
              <a:cxnLst/>
              <a:rect l="l" t="t" r="r" b="b"/>
              <a:pathLst>
                <a:path w="8082" h="13997" extrusionOk="0">
                  <a:moveTo>
                    <a:pt x="0" y="0"/>
                  </a:moveTo>
                  <a:lnTo>
                    <a:pt x="0" y="3791"/>
                  </a:lnTo>
                  <a:lnTo>
                    <a:pt x="3707" y="6998"/>
                  </a:lnTo>
                  <a:lnTo>
                    <a:pt x="0" y="10205"/>
                  </a:lnTo>
                  <a:lnTo>
                    <a:pt x="0" y="13996"/>
                  </a:lnTo>
                  <a:lnTo>
                    <a:pt x="8082" y="6998"/>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7"/>
            <p:cNvSpPr/>
            <p:nvPr/>
          </p:nvSpPr>
          <p:spPr>
            <a:xfrm>
              <a:off x="5674314" y="2544913"/>
              <a:ext cx="128155" cy="282714"/>
            </a:xfrm>
            <a:custGeom>
              <a:avLst/>
              <a:gdLst/>
              <a:ahLst/>
              <a:cxnLst/>
              <a:rect l="l" t="t" r="r" b="b"/>
              <a:pathLst>
                <a:path w="8416" h="18566" extrusionOk="0">
                  <a:moveTo>
                    <a:pt x="4992" y="1"/>
                  </a:moveTo>
                  <a:lnTo>
                    <a:pt x="0" y="18566"/>
                  </a:lnTo>
                  <a:lnTo>
                    <a:pt x="3430" y="18566"/>
                  </a:lnTo>
                  <a:lnTo>
                    <a:pt x="84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27"/>
          <p:cNvGrpSpPr/>
          <p:nvPr/>
        </p:nvGrpSpPr>
        <p:grpSpPr>
          <a:xfrm>
            <a:off x="3010988" y="2386717"/>
            <a:ext cx="584255" cy="584255"/>
            <a:chOff x="4590923" y="2338991"/>
            <a:chExt cx="721570" cy="721570"/>
          </a:xfrm>
        </p:grpSpPr>
        <p:sp>
          <p:nvSpPr>
            <p:cNvPr id="402" name="Google Shape;402;p27"/>
            <p:cNvSpPr/>
            <p:nvPr/>
          </p:nvSpPr>
          <p:spPr>
            <a:xfrm>
              <a:off x="4590923" y="2338991"/>
              <a:ext cx="721570" cy="721570"/>
            </a:xfrm>
            <a:custGeom>
              <a:avLst/>
              <a:gdLst/>
              <a:ahLst/>
              <a:cxnLst/>
              <a:rect l="l" t="t" r="r" b="b"/>
              <a:pathLst>
                <a:path w="47386" h="47386" extrusionOk="0">
                  <a:moveTo>
                    <a:pt x="623" y="0"/>
                  </a:moveTo>
                  <a:cubicBezTo>
                    <a:pt x="278" y="0"/>
                    <a:pt x="0" y="278"/>
                    <a:pt x="0" y="617"/>
                  </a:cubicBezTo>
                  <a:lnTo>
                    <a:pt x="0" y="46768"/>
                  </a:lnTo>
                  <a:cubicBezTo>
                    <a:pt x="0" y="47107"/>
                    <a:pt x="278" y="47385"/>
                    <a:pt x="623" y="47385"/>
                  </a:cubicBezTo>
                  <a:lnTo>
                    <a:pt x="46768" y="47385"/>
                  </a:lnTo>
                  <a:cubicBezTo>
                    <a:pt x="47107" y="47385"/>
                    <a:pt x="47385" y="47107"/>
                    <a:pt x="47385" y="46768"/>
                  </a:cubicBezTo>
                  <a:lnTo>
                    <a:pt x="47385" y="617"/>
                  </a:lnTo>
                  <a:cubicBezTo>
                    <a:pt x="47385" y="278"/>
                    <a:pt x="47107" y="0"/>
                    <a:pt x="46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7"/>
            <p:cNvSpPr/>
            <p:nvPr/>
          </p:nvSpPr>
          <p:spPr>
            <a:xfrm>
              <a:off x="4675131" y="2468989"/>
              <a:ext cx="553063" cy="195460"/>
            </a:xfrm>
            <a:custGeom>
              <a:avLst/>
              <a:gdLst/>
              <a:ahLst/>
              <a:cxnLst/>
              <a:rect l="l" t="t" r="r" b="b"/>
              <a:pathLst>
                <a:path w="36320" h="12836" extrusionOk="0">
                  <a:moveTo>
                    <a:pt x="17899" y="1"/>
                  </a:moveTo>
                  <a:cubicBezTo>
                    <a:pt x="13558" y="1"/>
                    <a:pt x="9884" y="2880"/>
                    <a:pt x="8688" y="6832"/>
                  </a:cubicBezTo>
                  <a:cubicBezTo>
                    <a:pt x="7977" y="6571"/>
                    <a:pt x="7221" y="6415"/>
                    <a:pt x="6421" y="6415"/>
                  </a:cubicBezTo>
                  <a:cubicBezTo>
                    <a:pt x="2880" y="6415"/>
                    <a:pt x="1" y="9295"/>
                    <a:pt x="1" y="12835"/>
                  </a:cubicBezTo>
                  <a:lnTo>
                    <a:pt x="36319" y="12835"/>
                  </a:lnTo>
                  <a:cubicBezTo>
                    <a:pt x="36319" y="9283"/>
                    <a:pt x="33445" y="6415"/>
                    <a:pt x="29899" y="6415"/>
                  </a:cubicBezTo>
                  <a:cubicBezTo>
                    <a:pt x="28921" y="6415"/>
                    <a:pt x="27998" y="6638"/>
                    <a:pt x="27170" y="7027"/>
                  </a:cubicBezTo>
                  <a:cubicBezTo>
                    <a:pt x="26036" y="2975"/>
                    <a:pt x="22318" y="1"/>
                    <a:pt x="17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7"/>
            <p:cNvSpPr/>
            <p:nvPr/>
          </p:nvSpPr>
          <p:spPr>
            <a:xfrm>
              <a:off x="4849912" y="2708943"/>
              <a:ext cx="203500" cy="221697"/>
            </a:xfrm>
            <a:custGeom>
              <a:avLst/>
              <a:gdLst/>
              <a:ahLst/>
              <a:cxnLst/>
              <a:rect l="l" t="t" r="r" b="b"/>
              <a:pathLst>
                <a:path w="13364" h="14559" extrusionOk="0">
                  <a:moveTo>
                    <a:pt x="4503" y="1"/>
                  </a:moveTo>
                  <a:lnTo>
                    <a:pt x="4503" y="7871"/>
                  </a:lnTo>
                  <a:lnTo>
                    <a:pt x="1" y="7871"/>
                  </a:lnTo>
                  <a:lnTo>
                    <a:pt x="6687" y="14558"/>
                  </a:lnTo>
                  <a:lnTo>
                    <a:pt x="13363" y="7871"/>
                  </a:lnTo>
                  <a:lnTo>
                    <a:pt x="8861" y="7871"/>
                  </a:lnTo>
                  <a:lnTo>
                    <a:pt x="88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 name="Google Shape;405;p27"/>
          <p:cNvGrpSpPr/>
          <p:nvPr/>
        </p:nvGrpSpPr>
        <p:grpSpPr>
          <a:xfrm>
            <a:off x="1306911" y="2386538"/>
            <a:ext cx="584267" cy="584233"/>
            <a:chOff x="1060137" y="2827614"/>
            <a:chExt cx="519440" cy="519364"/>
          </a:xfrm>
        </p:grpSpPr>
        <p:sp>
          <p:nvSpPr>
            <p:cNvPr id="406" name="Google Shape;406;p27"/>
            <p:cNvSpPr/>
            <p:nvPr/>
          </p:nvSpPr>
          <p:spPr>
            <a:xfrm>
              <a:off x="1060137" y="2827614"/>
              <a:ext cx="519440" cy="519364"/>
            </a:xfrm>
            <a:custGeom>
              <a:avLst/>
              <a:gdLst/>
              <a:ahLst/>
              <a:cxnLst/>
              <a:rect l="l" t="t" r="r" b="b"/>
              <a:pathLst>
                <a:path w="34112" h="34107" extrusionOk="0">
                  <a:moveTo>
                    <a:pt x="623" y="1"/>
                  </a:moveTo>
                  <a:cubicBezTo>
                    <a:pt x="278" y="1"/>
                    <a:pt x="0" y="279"/>
                    <a:pt x="0" y="618"/>
                  </a:cubicBezTo>
                  <a:lnTo>
                    <a:pt x="0" y="33490"/>
                  </a:lnTo>
                  <a:cubicBezTo>
                    <a:pt x="0" y="33829"/>
                    <a:pt x="278" y="34107"/>
                    <a:pt x="623" y="34107"/>
                  </a:cubicBezTo>
                  <a:lnTo>
                    <a:pt x="33489" y="34107"/>
                  </a:lnTo>
                  <a:cubicBezTo>
                    <a:pt x="33839" y="34107"/>
                    <a:pt x="34112" y="33829"/>
                    <a:pt x="34112" y="33490"/>
                  </a:cubicBezTo>
                  <a:lnTo>
                    <a:pt x="34112" y="618"/>
                  </a:lnTo>
                  <a:cubicBezTo>
                    <a:pt x="34112" y="279"/>
                    <a:pt x="33834" y="1"/>
                    <a:pt x="33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p:nvPr/>
          </p:nvSpPr>
          <p:spPr>
            <a:xfrm>
              <a:off x="1121488" y="2888980"/>
              <a:ext cx="396646" cy="396646"/>
            </a:xfrm>
            <a:custGeom>
              <a:avLst/>
              <a:gdLst/>
              <a:ahLst/>
              <a:cxnLst/>
              <a:rect l="l" t="t" r="r" b="b"/>
              <a:pathLst>
                <a:path w="26048" h="26048" extrusionOk="0">
                  <a:moveTo>
                    <a:pt x="1" y="1"/>
                  </a:moveTo>
                  <a:lnTo>
                    <a:pt x="1" y="26047"/>
                  </a:lnTo>
                  <a:lnTo>
                    <a:pt x="26047" y="26047"/>
                  </a:lnTo>
                  <a:lnTo>
                    <a:pt x="260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7"/>
            <p:cNvSpPr/>
            <p:nvPr/>
          </p:nvSpPr>
          <p:spPr>
            <a:xfrm>
              <a:off x="1188703" y="2966169"/>
              <a:ext cx="36485" cy="16857"/>
            </a:xfrm>
            <a:custGeom>
              <a:avLst/>
              <a:gdLst/>
              <a:ahLst/>
              <a:cxnLst/>
              <a:rect l="l" t="t" r="r" b="b"/>
              <a:pathLst>
                <a:path w="2396" h="1107" extrusionOk="0">
                  <a:moveTo>
                    <a:pt x="0" y="1"/>
                  </a:moveTo>
                  <a:lnTo>
                    <a:pt x="0" y="1107"/>
                  </a:lnTo>
                  <a:lnTo>
                    <a:pt x="2396" y="1107"/>
                  </a:lnTo>
                  <a:lnTo>
                    <a:pt x="2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7"/>
            <p:cNvSpPr/>
            <p:nvPr/>
          </p:nvSpPr>
          <p:spPr>
            <a:xfrm>
              <a:off x="1244222" y="2966169"/>
              <a:ext cx="186643" cy="16857"/>
            </a:xfrm>
            <a:custGeom>
              <a:avLst/>
              <a:gdLst/>
              <a:ahLst/>
              <a:cxnLst/>
              <a:rect l="l" t="t" r="r" b="b"/>
              <a:pathLst>
                <a:path w="12257" h="1107" extrusionOk="0">
                  <a:moveTo>
                    <a:pt x="0" y="1"/>
                  </a:moveTo>
                  <a:lnTo>
                    <a:pt x="0" y="1107"/>
                  </a:lnTo>
                  <a:lnTo>
                    <a:pt x="12257" y="1107"/>
                  </a:lnTo>
                  <a:lnTo>
                    <a:pt x="122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7"/>
            <p:cNvSpPr/>
            <p:nvPr/>
          </p:nvSpPr>
          <p:spPr>
            <a:xfrm>
              <a:off x="1188703" y="3022465"/>
              <a:ext cx="56722" cy="16857"/>
            </a:xfrm>
            <a:custGeom>
              <a:avLst/>
              <a:gdLst/>
              <a:ahLst/>
              <a:cxnLst/>
              <a:rect l="l" t="t" r="r" b="b"/>
              <a:pathLst>
                <a:path w="3725" h="1107" extrusionOk="0">
                  <a:moveTo>
                    <a:pt x="0" y="0"/>
                  </a:moveTo>
                  <a:lnTo>
                    <a:pt x="0" y="1106"/>
                  </a:lnTo>
                  <a:lnTo>
                    <a:pt x="3724" y="1106"/>
                  </a:lnTo>
                  <a:lnTo>
                    <a:pt x="3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7"/>
            <p:cNvSpPr/>
            <p:nvPr/>
          </p:nvSpPr>
          <p:spPr>
            <a:xfrm>
              <a:off x="1264444" y="3022465"/>
              <a:ext cx="186659" cy="16857"/>
            </a:xfrm>
            <a:custGeom>
              <a:avLst/>
              <a:gdLst/>
              <a:ahLst/>
              <a:cxnLst/>
              <a:rect l="l" t="t" r="r" b="b"/>
              <a:pathLst>
                <a:path w="12258" h="1107" extrusionOk="0">
                  <a:moveTo>
                    <a:pt x="1" y="0"/>
                  </a:moveTo>
                  <a:lnTo>
                    <a:pt x="1" y="1106"/>
                  </a:lnTo>
                  <a:lnTo>
                    <a:pt x="12257" y="1106"/>
                  </a:lnTo>
                  <a:lnTo>
                    <a:pt x="122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7"/>
            <p:cNvSpPr/>
            <p:nvPr/>
          </p:nvSpPr>
          <p:spPr>
            <a:xfrm>
              <a:off x="1188703" y="3128433"/>
              <a:ext cx="36485" cy="16765"/>
            </a:xfrm>
            <a:custGeom>
              <a:avLst/>
              <a:gdLst/>
              <a:ahLst/>
              <a:cxnLst/>
              <a:rect l="l" t="t" r="r" b="b"/>
              <a:pathLst>
                <a:path w="2396" h="1101" extrusionOk="0">
                  <a:moveTo>
                    <a:pt x="0" y="0"/>
                  </a:moveTo>
                  <a:lnTo>
                    <a:pt x="0" y="1101"/>
                  </a:lnTo>
                  <a:lnTo>
                    <a:pt x="2396" y="1101"/>
                  </a:lnTo>
                  <a:lnTo>
                    <a:pt x="2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7"/>
            <p:cNvSpPr/>
            <p:nvPr/>
          </p:nvSpPr>
          <p:spPr>
            <a:xfrm>
              <a:off x="1244222" y="3128433"/>
              <a:ext cx="186643" cy="16765"/>
            </a:xfrm>
            <a:custGeom>
              <a:avLst/>
              <a:gdLst/>
              <a:ahLst/>
              <a:cxnLst/>
              <a:rect l="l" t="t" r="r" b="b"/>
              <a:pathLst>
                <a:path w="12257" h="1101" extrusionOk="0">
                  <a:moveTo>
                    <a:pt x="0" y="0"/>
                  </a:moveTo>
                  <a:lnTo>
                    <a:pt x="0" y="1101"/>
                  </a:lnTo>
                  <a:lnTo>
                    <a:pt x="12257" y="1101"/>
                  </a:lnTo>
                  <a:lnTo>
                    <a:pt x="122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7"/>
            <p:cNvSpPr/>
            <p:nvPr/>
          </p:nvSpPr>
          <p:spPr>
            <a:xfrm>
              <a:off x="1188703" y="3184805"/>
              <a:ext cx="56722" cy="16765"/>
            </a:xfrm>
            <a:custGeom>
              <a:avLst/>
              <a:gdLst/>
              <a:ahLst/>
              <a:cxnLst/>
              <a:rect l="l" t="t" r="r" b="b"/>
              <a:pathLst>
                <a:path w="3725" h="1101" extrusionOk="0">
                  <a:moveTo>
                    <a:pt x="0" y="0"/>
                  </a:moveTo>
                  <a:lnTo>
                    <a:pt x="0" y="1101"/>
                  </a:lnTo>
                  <a:lnTo>
                    <a:pt x="3724" y="1101"/>
                  </a:lnTo>
                  <a:lnTo>
                    <a:pt x="3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7"/>
            <p:cNvSpPr/>
            <p:nvPr/>
          </p:nvSpPr>
          <p:spPr>
            <a:xfrm>
              <a:off x="1264444" y="3184805"/>
              <a:ext cx="186659" cy="16765"/>
            </a:xfrm>
            <a:custGeom>
              <a:avLst/>
              <a:gdLst/>
              <a:ahLst/>
              <a:cxnLst/>
              <a:rect l="l" t="t" r="r" b="b"/>
              <a:pathLst>
                <a:path w="12258" h="1101" extrusionOk="0">
                  <a:moveTo>
                    <a:pt x="1" y="0"/>
                  </a:moveTo>
                  <a:lnTo>
                    <a:pt x="1" y="1101"/>
                  </a:lnTo>
                  <a:lnTo>
                    <a:pt x="12257" y="1101"/>
                  </a:lnTo>
                  <a:lnTo>
                    <a:pt x="122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7"/>
            <p:cNvSpPr/>
            <p:nvPr/>
          </p:nvSpPr>
          <p:spPr>
            <a:xfrm>
              <a:off x="1154928" y="3078822"/>
              <a:ext cx="56722" cy="16872"/>
            </a:xfrm>
            <a:custGeom>
              <a:avLst/>
              <a:gdLst/>
              <a:ahLst/>
              <a:cxnLst/>
              <a:rect l="l" t="t" r="r" b="b"/>
              <a:pathLst>
                <a:path w="3725" h="1108" extrusionOk="0">
                  <a:moveTo>
                    <a:pt x="0" y="1"/>
                  </a:moveTo>
                  <a:lnTo>
                    <a:pt x="0" y="1107"/>
                  </a:lnTo>
                  <a:lnTo>
                    <a:pt x="3725" y="1107"/>
                  </a:lnTo>
                  <a:lnTo>
                    <a:pt x="37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7"/>
            <p:cNvSpPr/>
            <p:nvPr/>
          </p:nvSpPr>
          <p:spPr>
            <a:xfrm>
              <a:off x="1230852" y="3078822"/>
              <a:ext cx="254010" cy="16872"/>
            </a:xfrm>
            <a:custGeom>
              <a:avLst/>
              <a:gdLst/>
              <a:ahLst/>
              <a:cxnLst/>
              <a:rect l="l" t="t" r="r" b="b"/>
              <a:pathLst>
                <a:path w="16681" h="1108" extrusionOk="0">
                  <a:moveTo>
                    <a:pt x="0" y="1"/>
                  </a:moveTo>
                  <a:lnTo>
                    <a:pt x="0" y="1107"/>
                  </a:lnTo>
                  <a:lnTo>
                    <a:pt x="16681" y="1107"/>
                  </a:lnTo>
                  <a:lnTo>
                    <a:pt x="16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27"/>
          <p:cNvGrpSpPr/>
          <p:nvPr/>
        </p:nvGrpSpPr>
        <p:grpSpPr>
          <a:xfrm>
            <a:off x="4992335" y="2386645"/>
            <a:ext cx="2844754" cy="2216802"/>
            <a:chOff x="4554275" y="2652300"/>
            <a:chExt cx="2226116" cy="1734723"/>
          </a:xfrm>
        </p:grpSpPr>
        <p:sp>
          <p:nvSpPr>
            <p:cNvPr id="419" name="Google Shape;419;p27"/>
            <p:cNvSpPr/>
            <p:nvPr/>
          </p:nvSpPr>
          <p:spPr>
            <a:xfrm>
              <a:off x="5319985" y="4042596"/>
              <a:ext cx="694669" cy="344427"/>
            </a:xfrm>
            <a:custGeom>
              <a:avLst/>
              <a:gdLst/>
              <a:ahLst/>
              <a:cxnLst/>
              <a:rect l="l" t="t" r="r" b="b"/>
              <a:pathLst>
                <a:path w="44317" h="21973" extrusionOk="0">
                  <a:moveTo>
                    <a:pt x="7621" y="0"/>
                  </a:moveTo>
                  <a:lnTo>
                    <a:pt x="0" y="21972"/>
                  </a:lnTo>
                  <a:lnTo>
                    <a:pt x="44317" y="21972"/>
                  </a:lnTo>
                  <a:lnTo>
                    <a:pt x="366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7"/>
            <p:cNvSpPr/>
            <p:nvPr/>
          </p:nvSpPr>
          <p:spPr>
            <a:xfrm>
              <a:off x="4554275" y="2994698"/>
              <a:ext cx="2226116" cy="1221882"/>
            </a:xfrm>
            <a:custGeom>
              <a:avLst/>
              <a:gdLst/>
              <a:ahLst/>
              <a:cxnLst/>
              <a:rect l="l" t="t" r="r" b="b"/>
              <a:pathLst>
                <a:path w="142017" h="77951" extrusionOk="0">
                  <a:moveTo>
                    <a:pt x="1" y="0"/>
                  </a:moveTo>
                  <a:lnTo>
                    <a:pt x="1" y="76889"/>
                  </a:lnTo>
                  <a:cubicBezTo>
                    <a:pt x="1" y="77473"/>
                    <a:pt x="473" y="77951"/>
                    <a:pt x="1062" y="77951"/>
                  </a:cubicBezTo>
                  <a:lnTo>
                    <a:pt x="140955" y="77951"/>
                  </a:lnTo>
                  <a:cubicBezTo>
                    <a:pt x="141544" y="77951"/>
                    <a:pt x="142017" y="77478"/>
                    <a:pt x="142017" y="76889"/>
                  </a:cubicBezTo>
                  <a:lnTo>
                    <a:pt x="1420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7"/>
            <p:cNvSpPr/>
            <p:nvPr/>
          </p:nvSpPr>
          <p:spPr>
            <a:xfrm>
              <a:off x="4554275" y="2652300"/>
              <a:ext cx="2226116" cy="1281572"/>
            </a:xfrm>
            <a:custGeom>
              <a:avLst/>
              <a:gdLst/>
              <a:ahLst/>
              <a:cxnLst/>
              <a:rect l="l" t="t" r="r" b="b"/>
              <a:pathLst>
                <a:path w="142017" h="81759" extrusionOk="0">
                  <a:moveTo>
                    <a:pt x="1062" y="1"/>
                  </a:moveTo>
                  <a:cubicBezTo>
                    <a:pt x="479" y="1"/>
                    <a:pt x="1" y="473"/>
                    <a:pt x="1" y="1063"/>
                  </a:cubicBezTo>
                  <a:lnTo>
                    <a:pt x="1" y="81759"/>
                  </a:lnTo>
                  <a:lnTo>
                    <a:pt x="142017" y="81759"/>
                  </a:lnTo>
                  <a:lnTo>
                    <a:pt x="142017" y="1063"/>
                  </a:lnTo>
                  <a:cubicBezTo>
                    <a:pt x="142017" y="479"/>
                    <a:pt x="141544" y="1"/>
                    <a:pt x="140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7"/>
            <p:cNvSpPr/>
            <p:nvPr/>
          </p:nvSpPr>
          <p:spPr>
            <a:xfrm>
              <a:off x="4643756" y="2772880"/>
              <a:ext cx="2050980" cy="1037873"/>
            </a:xfrm>
            <a:custGeom>
              <a:avLst/>
              <a:gdLst/>
              <a:ahLst/>
              <a:cxnLst/>
              <a:rect l="l" t="t" r="r" b="b"/>
              <a:pathLst>
                <a:path w="130844" h="66212" extrusionOk="0">
                  <a:moveTo>
                    <a:pt x="0" y="1"/>
                  </a:moveTo>
                  <a:lnTo>
                    <a:pt x="0" y="66212"/>
                  </a:lnTo>
                  <a:lnTo>
                    <a:pt x="130844" y="66212"/>
                  </a:lnTo>
                  <a:lnTo>
                    <a:pt x="1308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7"/>
            <p:cNvSpPr/>
            <p:nvPr/>
          </p:nvSpPr>
          <p:spPr>
            <a:xfrm>
              <a:off x="5602426" y="3995715"/>
              <a:ext cx="129570" cy="129570"/>
            </a:xfrm>
            <a:custGeom>
              <a:avLst/>
              <a:gdLst/>
              <a:ahLst/>
              <a:cxnLst/>
              <a:rect l="l" t="t" r="r" b="b"/>
              <a:pathLst>
                <a:path w="8266" h="8266" extrusionOk="0">
                  <a:moveTo>
                    <a:pt x="8265" y="4136"/>
                  </a:moveTo>
                  <a:cubicBezTo>
                    <a:pt x="8265" y="6421"/>
                    <a:pt x="6420" y="8266"/>
                    <a:pt x="4136" y="8266"/>
                  </a:cubicBezTo>
                  <a:cubicBezTo>
                    <a:pt x="1851" y="8266"/>
                    <a:pt x="0" y="6421"/>
                    <a:pt x="0" y="4136"/>
                  </a:cubicBezTo>
                  <a:cubicBezTo>
                    <a:pt x="0" y="1852"/>
                    <a:pt x="1851" y="1"/>
                    <a:pt x="4136" y="1"/>
                  </a:cubicBezTo>
                  <a:cubicBezTo>
                    <a:pt x="6420" y="1"/>
                    <a:pt x="8265" y="1852"/>
                    <a:pt x="8265" y="41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7"/>
            <p:cNvSpPr/>
            <p:nvPr/>
          </p:nvSpPr>
          <p:spPr>
            <a:xfrm>
              <a:off x="5138937" y="4322768"/>
              <a:ext cx="1056699" cy="64236"/>
            </a:xfrm>
            <a:custGeom>
              <a:avLst/>
              <a:gdLst/>
              <a:ahLst/>
              <a:cxnLst/>
              <a:rect l="l" t="t" r="r" b="b"/>
              <a:pathLst>
                <a:path w="67413" h="4098" extrusionOk="0">
                  <a:moveTo>
                    <a:pt x="4103" y="1"/>
                  </a:moveTo>
                  <a:cubicBezTo>
                    <a:pt x="1835" y="1"/>
                    <a:pt x="1" y="1835"/>
                    <a:pt x="1" y="4097"/>
                  </a:cubicBezTo>
                  <a:lnTo>
                    <a:pt x="67412" y="4097"/>
                  </a:lnTo>
                  <a:cubicBezTo>
                    <a:pt x="67412" y="1835"/>
                    <a:pt x="65578" y="1"/>
                    <a:pt x="633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7"/>
            <p:cNvSpPr/>
            <p:nvPr/>
          </p:nvSpPr>
          <p:spPr>
            <a:xfrm>
              <a:off x="5681782" y="3532315"/>
              <a:ext cx="156672" cy="156672"/>
            </a:xfrm>
            <a:custGeom>
              <a:avLst/>
              <a:gdLst/>
              <a:ahLst/>
              <a:cxnLst/>
              <a:rect l="l" t="t" r="r" b="b"/>
              <a:pathLst>
                <a:path w="9995" h="9995" extrusionOk="0">
                  <a:moveTo>
                    <a:pt x="1" y="1"/>
                  </a:moveTo>
                  <a:lnTo>
                    <a:pt x="1" y="9995"/>
                  </a:lnTo>
                  <a:lnTo>
                    <a:pt x="9995" y="9995"/>
                  </a:lnTo>
                  <a:lnTo>
                    <a:pt x="99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7"/>
            <p:cNvSpPr/>
            <p:nvPr/>
          </p:nvSpPr>
          <p:spPr>
            <a:xfrm>
              <a:off x="5909255" y="3532315"/>
              <a:ext cx="156672" cy="156672"/>
            </a:xfrm>
            <a:custGeom>
              <a:avLst/>
              <a:gdLst/>
              <a:ahLst/>
              <a:cxnLst/>
              <a:rect l="l" t="t" r="r" b="b"/>
              <a:pathLst>
                <a:path w="9995" h="9995" extrusionOk="0">
                  <a:moveTo>
                    <a:pt x="1" y="1"/>
                  </a:moveTo>
                  <a:lnTo>
                    <a:pt x="1" y="9995"/>
                  </a:lnTo>
                  <a:lnTo>
                    <a:pt x="9995" y="9995"/>
                  </a:lnTo>
                  <a:lnTo>
                    <a:pt x="99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7"/>
            <p:cNvSpPr/>
            <p:nvPr/>
          </p:nvSpPr>
          <p:spPr>
            <a:xfrm>
              <a:off x="6136822" y="3532315"/>
              <a:ext cx="156578" cy="156672"/>
            </a:xfrm>
            <a:custGeom>
              <a:avLst/>
              <a:gdLst/>
              <a:ahLst/>
              <a:cxnLst/>
              <a:rect l="l" t="t" r="r" b="b"/>
              <a:pathLst>
                <a:path w="9989" h="9995" extrusionOk="0">
                  <a:moveTo>
                    <a:pt x="0" y="1"/>
                  </a:moveTo>
                  <a:lnTo>
                    <a:pt x="0" y="9995"/>
                  </a:lnTo>
                  <a:lnTo>
                    <a:pt x="9988" y="9995"/>
                  </a:lnTo>
                  <a:lnTo>
                    <a:pt x="99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7"/>
            <p:cNvSpPr/>
            <p:nvPr/>
          </p:nvSpPr>
          <p:spPr>
            <a:xfrm>
              <a:off x="6369076" y="3106986"/>
              <a:ext cx="236128" cy="17368"/>
            </a:xfrm>
            <a:custGeom>
              <a:avLst/>
              <a:gdLst/>
              <a:ahLst/>
              <a:cxnLst/>
              <a:rect l="l" t="t" r="r" b="b"/>
              <a:pathLst>
                <a:path w="15064" h="1108" extrusionOk="0">
                  <a:moveTo>
                    <a:pt x="1" y="1"/>
                  </a:moveTo>
                  <a:lnTo>
                    <a:pt x="1" y="1107"/>
                  </a:lnTo>
                  <a:lnTo>
                    <a:pt x="15064" y="1107"/>
                  </a:lnTo>
                  <a:lnTo>
                    <a:pt x="150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7"/>
            <p:cNvSpPr/>
            <p:nvPr/>
          </p:nvSpPr>
          <p:spPr>
            <a:xfrm>
              <a:off x="6369076" y="3171986"/>
              <a:ext cx="236128" cy="17352"/>
            </a:xfrm>
            <a:custGeom>
              <a:avLst/>
              <a:gdLst/>
              <a:ahLst/>
              <a:cxnLst/>
              <a:rect l="l" t="t" r="r" b="b"/>
              <a:pathLst>
                <a:path w="15064" h="1107" extrusionOk="0">
                  <a:moveTo>
                    <a:pt x="1" y="0"/>
                  </a:moveTo>
                  <a:lnTo>
                    <a:pt x="1" y="1107"/>
                  </a:lnTo>
                  <a:lnTo>
                    <a:pt x="15064" y="1107"/>
                  </a:lnTo>
                  <a:lnTo>
                    <a:pt x="1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7"/>
            <p:cNvSpPr/>
            <p:nvPr/>
          </p:nvSpPr>
          <p:spPr>
            <a:xfrm>
              <a:off x="6369076" y="3236892"/>
              <a:ext cx="236128" cy="17352"/>
            </a:xfrm>
            <a:custGeom>
              <a:avLst/>
              <a:gdLst/>
              <a:ahLst/>
              <a:cxnLst/>
              <a:rect l="l" t="t" r="r" b="b"/>
              <a:pathLst>
                <a:path w="15064" h="1107" extrusionOk="0">
                  <a:moveTo>
                    <a:pt x="1" y="0"/>
                  </a:moveTo>
                  <a:lnTo>
                    <a:pt x="1" y="1107"/>
                  </a:lnTo>
                  <a:lnTo>
                    <a:pt x="15064" y="1107"/>
                  </a:lnTo>
                  <a:lnTo>
                    <a:pt x="1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28"/>
          <p:cNvSpPr txBox="1">
            <a:spLocks noGrp="1"/>
          </p:cNvSpPr>
          <p:nvPr>
            <p:ph type="title"/>
          </p:nvPr>
        </p:nvSpPr>
        <p:spPr>
          <a:xfrm>
            <a:off x="720000" y="331645"/>
            <a:ext cx="77040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436" name="Google Shape;436;p28"/>
          <p:cNvSpPr txBox="1">
            <a:spLocks noGrp="1"/>
          </p:cNvSpPr>
          <p:nvPr>
            <p:ph type="body" idx="4294967295"/>
          </p:nvPr>
        </p:nvSpPr>
        <p:spPr>
          <a:xfrm>
            <a:off x="720000" y="1156050"/>
            <a:ext cx="7704000" cy="14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Did you like the resources on this template? Get them on our other websites. </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b="1"/>
              <a:t>Vectors</a:t>
            </a:r>
            <a:endParaRPr sz="1200">
              <a:highlight>
                <a:schemeClr val="lt2"/>
              </a:highlight>
            </a:endParaRPr>
          </a:p>
          <a:p>
            <a:pPr marL="457200" lvl="0" indent="-304800" algn="l" rtl="0">
              <a:spcBef>
                <a:spcPts val="0"/>
              </a:spcBef>
              <a:spcAft>
                <a:spcPts val="0"/>
              </a:spcAft>
              <a:buClr>
                <a:schemeClr val="lt2"/>
              </a:buClr>
              <a:buSzPts val="1200"/>
              <a:buFont typeface="Anaheim"/>
              <a:buChar char="●"/>
            </a:pPr>
            <a:r>
              <a:rPr lang="en" sz="1200" u="sng">
                <a:solidFill>
                  <a:schemeClr val="hlink"/>
                </a:solidFill>
                <a:hlinkClick r:id="rId3"/>
              </a:rPr>
              <a:t>Flat cms concept in blue shades</a:t>
            </a:r>
            <a:endParaRPr sz="1200"/>
          </a:p>
        </p:txBody>
      </p:sp>
    </p:spTree>
  </p:cSld>
  <p:clrMapOvr>
    <a:masterClrMapping/>
  </p:clrMapOvr>
</p:sld>
</file>

<file path=ppt/theme/theme1.xml><?xml version="1.0" encoding="utf-8"?>
<a:theme xmlns:a="http://schemas.openxmlformats.org/drawingml/2006/main" name="Intro to Recursion by Slidesgo">
  <a:themeElements>
    <a:clrScheme name="Simple Light">
      <a:dk1>
        <a:srgbClr val="041E52"/>
      </a:dk1>
      <a:lt1>
        <a:srgbClr val="FFFFFF"/>
      </a:lt1>
      <a:dk2>
        <a:srgbClr val="073899"/>
      </a:dk2>
      <a:lt2>
        <a:srgbClr val="4F7BC8"/>
      </a:lt2>
      <a:accent1>
        <a:srgbClr val="80B2F1"/>
      </a:accent1>
      <a:accent2>
        <a:srgbClr val="F4F6F8"/>
      </a:accent2>
      <a:accent3>
        <a:srgbClr val="DBE8F1"/>
      </a:accent3>
      <a:accent4>
        <a:srgbClr val="FFFFFF"/>
      </a:accent4>
      <a:accent5>
        <a:srgbClr val="FFFFFF"/>
      </a:accent5>
      <a:accent6>
        <a:srgbClr val="FFFFFF"/>
      </a:accent6>
      <a:hlink>
        <a:srgbClr val="041E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1256</Words>
  <Application>Microsoft Office PowerPoint</Application>
  <PresentationFormat>Экран (16:9)</PresentationFormat>
  <Paragraphs>159</Paragraphs>
  <Slides>27</Slides>
  <Notes>27</Notes>
  <HiddenSlides>0</HiddenSlides>
  <MMClips>0</MMClips>
  <ScaleCrop>false</ScaleCrop>
  <HeadingPairs>
    <vt:vector size="6" baseType="variant">
      <vt:variant>
        <vt:lpstr>Использованные шрифты</vt:lpstr>
      </vt:variant>
      <vt:variant>
        <vt:i4>9</vt:i4>
      </vt:variant>
      <vt:variant>
        <vt:lpstr>Тема</vt:lpstr>
      </vt:variant>
      <vt:variant>
        <vt:i4>2</vt:i4>
      </vt:variant>
      <vt:variant>
        <vt:lpstr>Заголовки слайдов</vt:lpstr>
      </vt:variant>
      <vt:variant>
        <vt:i4>27</vt:i4>
      </vt:variant>
    </vt:vector>
  </HeadingPairs>
  <TitlesOfParts>
    <vt:vector size="38" baseType="lpstr">
      <vt:lpstr>Calibri</vt:lpstr>
      <vt:lpstr>Proxima Nova</vt:lpstr>
      <vt:lpstr>Amatic SC</vt:lpstr>
      <vt:lpstr>Arial</vt:lpstr>
      <vt:lpstr>Open Sans</vt:lpstr>
      <vt:lpstr>Roboto Medium</vt:lpstr>
      <vt:lpstr>Alata</vt:lpstr>
      <vt:lpstr>Archivo</vt:lpstr>
      <vt:lpstr>Anaheim</vt:lpstr>
      <vt:lpstr>Intro to Recursion by Slidesgo</vt:lpstr>
      <vt:lpstr>Slidesgo Final Pages</vt:lpstr>
      <vt:lpstr>Intro to Recursion</vt:lpstr>
      <vt:lpstr>What is recursion?</vt:lpstr>
      <vt:lpstr>What is recursion?</vt:lpstr>
      <vt:lpstr>What is recursion?</vt:lpstr>
      <vt:lpstr>What is recursion?</vt:lpstr>
      <vt:lpstr>What is recursion?</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Презентация PowerPoint</vt:lpstr>
      <vt:lpstr>Презентация PowerPoint</vt:lpstr>
      <vt:lpstr>Презентация PowerPoint</vt:lpstr>
      <vt:lpstr>Презентация PowerPoint</vt:lpstr>
      <vt:lpstr>Презентация PowerPoint</vt:lpstr>
      <vt:lpstr>...and our sets of editable icons</vt:lpstr>
      <vt:lpstr>Презентация PowerPoint</vt:lpstr>
      <vt:lpstr>Презентация PowerPoint</vt:lpstr>
      <vt:lpstr>Презентация PowerPoint</vt:lpstr>
      <vt:lpstr>Презентация PowerPoint</vt:lpstr>
      <vt:lpstr>Nature Icons</vt:lpstr>
      <vt:lpstr>SEO &amp; Marketing Icons</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Recursion</dc:title>
  <dc:creator>Nikita Voronov</dc:creator>
  <cp:lastModifiedBy>никита воронов</cp:lastModifiedBy>
  <cp:revision>1</cp:revision>
  <dcterms:modified xsi:type="dcterms:W3CDTF">2024-02-18T20:46:21Z</dcterms:modified>
</cp:coreProperties>
</file>